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197" y="6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A6A348-BCE0-4694-9E2E-8CDD8519EB71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C9248E-7DD5-4E6F-8E0D-51A81260C2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35083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Развитие у ребенка мелкой моторики рук</a:t>
            </a:r>
            <a:endParaRPr lang="ru-RU" sz="7200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3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476672"/>
            <a:ext cx="8064897" cy="564949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	Эти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игры: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- развивают сенсомоторную координацию, мелкую моторику рук;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- развивают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пространственное ориентирование, способствуют усвоению понятий: вверху, внизу, справа, слева;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-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формируют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навыки шнуровки (шнурование, завязывание шнурка на бант);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-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способствуют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развитию речи;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- 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развивают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творческие способности;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- косвенно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готовят руку к письму и развивают усидчивость.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c\Documents\Bluetooth Folder\DSC_327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421908" y="314396"/>
            <a:ext cx="5868133" cy="6480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c\Documents\Bluetooth Folder\DSC_32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9573" y="-135397"/>
            <a:ext cx="3456384" cy="4392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c\Documents\Bluetooth Folder\CAM004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7602" y="2636912"/>
            <a:ext cx="4449543" cy="3843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7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\Documents\Bluetooth Folder\CAM0043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4843" y="106917"/>
            <a:ext cx="4680519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c\Documents\Bluetooth Folder\CAM004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1"/>
            <a:ext cx="4392488" cy="4789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081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\Documents\Bluetooth Folder\CAM004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6912768" cy="5805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9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\Documents\Bluetooth Folder\CAM004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064896" cy="58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8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c\Documents\Bluetooth Folder\CAM004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692696"/>
            <a:ext cx="7010401" cy="4779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0372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48680"/>
            <a:ext cx="842493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75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328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	</a:t>
            </a:r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Цель</a:t>
            </a:r>
            <a:r>
              <a:rPr lang="ru-RU" sz="3200" b="1" dirty="0">
                <a:solidFill>
                  <a:schemeClr val="tx1"/>
                </a:solidFill>
                <a:latin typeface="Monotype Corsiva" pitchFamily="66" charset="0"/>
              </a:rPr>
              <a:t>: </a:t>
            </a: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п</a:t>
            </a: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оказать </a:t>
            </a: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важность работы по развитию мелкой моторики </a:t>
            </a: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рук, обозначить </a:t>
            </a: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взаимосвязь развития мелкой моторики рук и речи </a:t>
            </a: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дошкольника.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	</a:t>
            </a:r>
            <a:endParaRPr lang="ru-RU" sz="3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3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76672"/>
            <a:ext cx="7408333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Пять </a:t>
            </a: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да пять – родные братцы,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Так все вместе и родятся.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Если вскапываешь грядку,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Держат все одну лопатку.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Не скучают, а играют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Вместе все в одни игрушки.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А зимою всей гурьбою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Дружно прячутся в теплушки.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Вот такие «пять да пять»,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Угадайте</a:t>
            </a:r>
            <a:r>
              <a:rPr lang="ru-RU" sz="32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, как их звать? 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92696"/>
            <a:ext cx="8352928" cy="4536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	</a:t>
            </a:r>
            <a:r>
              <a:rPr lang="ru-RU" sz="5400" dirty="0" smtClean="0">
                <a:solidFill>
                  <a:schemeClr val="tx1"/>
                </a:solidFill>
                <a:latin typeface="Monotype Corsiva" pitchFamily="66" charset="0"/>
              </a:rPr>
              <a:t>Спектакли </a:t>
            </a:r>
            <a:r>
              <a:rPr lang="ru-RU" sz="5400" dirty="0">
                <a:solidFill>
                  <a:schemeClr val="tx1"/>
                </a:solidFill>
                <a:latin typeface="Monotype Corsiva" pitchFamily="66" charset="0"/>
              </a:rPr>
              <a:t>– игры, напоминающие театральные представления, требуют кропотливой совместной работы детей и взрослых. </a:t>
            </a:r>
            <a:endParaRPr lang="ru-RU" sz="5400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6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8"/>
            <a:ext cx="8424936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	Оригами </a:t>
            </a:r>
            <a:r>
              <a:rPr lang="ru-RU" sz="4000" dirty="0">
                <a:solidFill>
                  <a:schemeClr val="tx1"/>
                </a:solidFill>
                <a:latin typeface="Monotype Corsiva" pitchFamily="66" charset="0"/>
              </a:rPr>
              <a:t>– древнее искусство создания разного рода фигур из бумаги, оно пришло в Японию из Китая, откуда Япония черпала неисчислимые богатства. </a:t>
            </a:r>
          </a:p>
        </p:txBody>
      </p:sp>
    </p:spTree>
    <p:extLst>
      <p:ext uri="{BB962C8B-B14F-4D97-AF65-F5344CB8AC3E}">
        <p14:creationId xmlns:p14="http://schemas.microsoft.com/office/powerpoint/2010/main" val="3379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548680"/>
            <a:ext cx="7992888" cy="590465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Работа с раскрасками – штриховка;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Пальчиковая гимнастика – шнуровка;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Игры с конструктором, мозаикой;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Лепка из глины и пластилина;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Нанизывание бус, бисера;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Сматывание цветных ниток в клубочки;</a:t>
            </a:r>
          </a:p>
          <a:p>
            <a:pPr marL="0" indent="0" algn="just">
              <a:buNone/>
            </a:pPr>
            <a:r>
              <a:rPr lang="ru-RU" sz="4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•	Работа с ножницами.</a:t>
            </a:r>
          </a:p>
          <a:p>
            <a:pPr marL="0" indent="0" algn="just">
              <a:buNone/>
            </a:pP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3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28384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62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\Documents\Bluetooth Folder\article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5898232" cy="589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3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\Documents\Bluetooth Folder\Maria-Montesso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822700" cy="508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327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Monotype Corsiva" pitchFamily="66" charset="0"/>
              </a:rPr>
              <a:t>Мария Монтессори</a:t>
            </a:r>
            <a:endParaRPr lang="ru-RU" sz="48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04800" y="980728"/>
            <a:ext cx="4483224" cy="53438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Monotype Corsiva" pitchFamily="66" charset="0"/>
              </a:rPr>
              <a:t>Выдающий итальянский ученый, врач-педагог-гуманист Мария Монтессори (1870-1952) снискала мировую известность своей уникальный и действенной системой воспитания и обучения маленьких детей.</a:t>
            </a:r>
            <a:endParaRPr lang="ru-RU" sz="3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6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224</TotalTime>
  <Words>89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Franklin Gothic Book</vt:lpstr>
      <vt:lpstr>Franklin Gothic Medium</vt:lpstr>
      <vt:lpstr>Monotype Corsiva</vt:lpstr>
      <vt:lpstr>Times New Roman</vt:lpstr>
      <vt:lpstr>Wingdings 2</vt:lpstr>
      <vt:lpstr>Трек</vt:lpstr>
      <vt:lpstr>Развитие у ребенка мелкой моторики рук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Мария Монтессори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 ребенка мелкой моторики рук</dc:title>
  <dc:creator>c</dc:creator>
  <cp:lastModifiedBy>Sergey</cp:lastModifiedBy>
  <cp:revision>14</cp:revision>
  <dcterms:created xsi:type="dcterms:W3CDTF">2013-12-19T11:26:21Z</dcterms:created>
  <dcterms:modified xsi:type="dcterms:W3CDTF">2019-04-12T17:36:55Z</dcterms:modified>
</cp:coreProperties>
</file>