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70" r:id="rId5"/>
    <p:sldId id="269" r:id="rId6"/>
    <p:sldId id="268" r:id="rId7"/>
    <p:sldId id="267" r:id="rId8"/>
    <p:sldId id="266" r:id="rId9"/>
    <p:sldId id="265" r:id="rId10"/>
    <p:sldId id="264" r:id="rId11"/>
    <p:sldId id="263" r:id="rId12"/>
    <p:sldId id="260" r:id="rId13"/>
    <p:sldId id="259" r:id="rId14"/>
    <p:sldId id="272" r:id="rId15"/>
    <p:sldId id="273" r:id="rId16"/>
    <p:sldId id="276" r:id="rId17"/>
    <p:sldId id="279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4660"/>
  </p:normalViewPr>
  <p:slideViewPr>
    <p:cSldViewPr>
      <p:cViewPr varScale="1">
        <p:scale>
          <a:sx n="74" d="100"/>
          <a:sy n="74" d="100"/>
        </p:scale>
        <p:origin x="1147" y="6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28056-C946-46DB-B24E-9472FD8D25B4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28D13-120D-457B-BD85-78829E04D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10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28D13-120D-457B-BD85-78829E04D098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447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2CF4B-0178-43AF-8F9E-A767E6AA30AD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AD96-142A-445F-BAE9-C361B424D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667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2CF4B-0178-43AF-8F9E-A767E6AA30AD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AD96-142A-445F-BAE9-C361B424D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49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2CF4B-0178-43AF-8F9E-A767E6AA30AD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AD96-142A-445F-BAE9-C361B424D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579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2CF4B-0178-43AF-8F9E-A767E6AA30AD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AD96-142A-445F-BAE9-C361B424D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417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2CF4B-0178-43AF-8F9E-A767E6AA30AD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AD96-142A-445F-BAE9-C361B424D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946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2CF4B-0178-43AF-8F9E-A767E6AA30AD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AD96-142A-445F-BAE9-C361B424D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701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2CF4B-0178-43AF-8F9E-A767E6AA30AD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AD96-142A-445F-BAE9-C361B424D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35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2CF4B-0178-43AF-8F9E-A767E6AA30AD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AD96-142A-445F-BAE9-C361B424D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251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2CF4B-0178-43AF-8F9E-A767E6AA30AD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AD96-142A-445F-BAE9-C361B424D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110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2CF4B-0178-43AF-8F9E-A767E6AA30AD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AD96-142A-445F-BAE9-C361B424D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946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2CF4B-0178-43AF-8F9E-A767E6AA30AD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9AD96-142A-445F-BAE9-C361B424D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584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CF4B-0178-43AF-8F9E-A767E6AA30AD}" type="datetimeFigureOut">
              <a:rPr lang="ru-RU" smtClean="0"/>
              <a:pPr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9AD96-142A-445F-BAE9-C361B424D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60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\Desktop\ПКА лучший педагог\фото апрель19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Презентация профессионального опыта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04248" y="4437112"/>
            <a:ext cx="2152328" cy="936104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Пестрякова Клавдия Александровна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319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ОО «Физическое развитие»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сформированы представления о значении частей тела и органов чувств для жизни и здоровья человека;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совершенствованы двигательные умения и навыки детей;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закреплены умения принимать правильное исходное положение при метании;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дети организованы, самостоятельны, инициативны;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умеют действовать по сигналу;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умеют выполнять ведущую роль в подвижной игре.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Фото 20.03.2019\IMG_184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1484784"/>
            <a:ext cx="3535465" cy="24382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Фото 20.03.2019\IMG_185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4077072"/>
            <a:ext cx="3535465" cy="23374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487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690864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цели и 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условий для развития игровой деятельности;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игровых умений;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интереса к различным видам игр;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Всестороннее воспитание и гармоничное развитие детей;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самостоятельности, инициативы, творчества;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доброжелательного отношения к сверстникам, умение взаимодействовать, договариваться.</a:t>
            </a:r>
          </a:p>
          <a:p>
            <a:endParaRPr lang="ru-RU" dirty="0"/>
          </a:p>
        </p:txBody>
      </p:sp>
      <p:pic>
        <p:nvPicPr>
          <p:cNvPr id="1026" name="Picture 2" descr="C:\Users\c\Desktop\Пестрякова Клавдия Александровна\IMG_031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1700808"/>
            <a:ext cx="3921436" cy="1728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F:\Мастер класс\IMG_438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76089" y="3645024"/>
            <a:ext cx="3508976" cy="1656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440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Праздник «Осень»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47484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и 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расширять представления детей об осени. Развивать умение устанавливать простейшие связи между явлениями живой и неживой природы;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расширять знания об овощах и фруктах;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воспитывать бережное отношение к природе;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формировать элементарные экологические представления.</a:t>
            </a:r>
          </a:p>
          <a:p>
            <a:endParaRPr lang="ru-RU" dirty="0"/>
          </a:p>
        </p:txBody>
      </p:sp>
      <p:pic>
        <p:nvPicPr>
          <p:cNvPr id="2050" name="Picture 2" descr="D:\ФОТО\фотки 19.12 2017\DSCN126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2066" y="2000240"/>
            <a:ext cx="3544970" cy="21549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114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Праздник «Новый год»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и 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расширять представление детей о зиме;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развивать умение устанавливать простейшие связи между явлениями живой и неживой природы;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развивать эмоционально положительное отношение к предстоящему празднику;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организовать все виды детской деятельности (игровой, коммуникативной, трудовой, познавательно-исследовательской, продуктивной, музыкально-художественной, чтения).</a:t>
            </a:r>
          </a:p>
          <a:p>
            <a:endParaRPr lang="ru-RU" dirty="0"/>
          </a:p>
        </p:txBody>
      </p:sp>
      <p:pic>
        <p:nvPicPr>
          <p:cNvPr id="1026" name="Picture 2" descr="F:\Фото 20.03.2019\CEYB877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2066" y="2143116"/>
            <a:ext cx="3559830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2578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«День защитника отечества»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47484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и задачи: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знакомить детей с «военными» профессиями;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воспитывать любовь к Родине;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осуществлять гендерное воспитание;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формировать в мальчиках стремление быть ильными, смелыми;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воспитывать в девочках уважение к мальчикам.</a:t>
            </a:r>
          </a:p>
          <a:p>
            <a:endParaRPr lang="ru-RU" dirty="0"/>
          </a:p>
        </p:txBody>
      </p:sp>
      <p:pic>
        <p:nvPicPr>
          <p:cNvPr id="1027" name="Picture 3" descr="C:\Users\c\Desktop\ПКА лучший педагог\фото апрель19\IMG_370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1456415"/>
            <a:ext cx="3994347" cy="23457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\Desktop\ПКА лучший педагог\фото апрель19\IMG_370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4005064"/>
            <a:ext cx="4094017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2235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Праздник 8 марта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и 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воспитывать уважение к воспитателям, другим сотрудникам детского сада;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расширять гендерные представление;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организовать все виды детской деятельности (игровой, коммуникативной, трудовой, познавательно-исследовательской, продуктивной, музыкально-художественной, чтения).</a:t>
            </a:r>
          </a:p>
          <a:p>
            <a:endParaRPr lang="ru-RU" dirty="0"/>
          </a:p>
        </p:txBody>
      </p:sp>
      <p:pic>
        <p:nvPicPr>
          <p:cNvPr id="1026" name="Picture 2" descr="F:\Мастер класс\FIDK051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13560" y="1379538"/>
            <a:ext cx="4434903" cy="2049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\Documents\ВГ 19\IUVO554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20341" y="3573016"/>
            <a:ext cx="4471007" cy="16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5379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Взаимодействие детского сада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 семьей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36711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Важнейшим условием обеспечения целостного развития личности ребенка является развитие конструктивного взаимодействия с семьей.</a:t>
            </a:r>
          </a:p>
          <a:p>
            <a:endParaRPr lang="ru-RU" dirty="0"/>
          </a:p>
        </p:txBody>
      </p:sp>
      <p:pic>
        <p:nvPicPr>
          <p:cNvPr id="18435" name="Picture 3" descr="D:\ФОТО\фотки 19.12 2017\IMG_978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2708920"/>
            <a:ext cx="3708965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:\Мастер класс\IMG_374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2845058"/>
            <a:ext cx="3744416" cy="20843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1397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Достижения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5" descr="C:\Users\c\Documents\ВГ 19\IMG_497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2200" y="1276509"/>
            <a:ext cx="246567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c\Documents\ВГ 19\IMG_497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3078897"/>
            <a:ext cx="2385717" cy="353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c\Documents\ВГ 19\IMG_497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0014" y="3149021"/>
            <a:ext cx="2546015" cy="339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276509"/>
            <a:ext cx="2376264" cy="3160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12084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Достижения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Мастер класс\IMG_49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626363"/>
            <a:ext cx="3275856" cy="245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Мастер класс\IMG_496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13600"/>
            <a:ext cx="3240360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3627" y="4190853"/>
            <a:ext cx="3567113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C:\Users\c\Documents\ВГ 19\IMG_4973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1551" y="1267480"/>
            <a:ext cx="2182577" cy="3174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354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Содержание: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Общие сведения о педагоге;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Режимные моменты;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НОД;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Игровая деятельность;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Утренники и развлечения;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Взаимодействие с семьей;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Достижения.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5912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Общие сведения о педагоге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1600200"/>
            <a:ext cx="4546848" cy="452596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Дата рождения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17.02.1993 г.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среднее  ( ЯПК им. С.Ф. Гоголева , «Дошкольное образование»-2014г.)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Место работы, должность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МБДОУ «Солнышко», воспитатель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Педагогический стаж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4 года 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Кв.категория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СЗД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Семейное положение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замужем, 1 ребенок.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Возрастная группа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 которой работает педагог в данное время – подготовительная к школе группа №2 «Северяночка».</a:t>
            </a:r>
          </a:p>
          <a:p>
            <a:endParaRPr lang="ru-RU" dirty="0"/>
          </a:p>
        </p:txBody>
      </p:sp>
      <p:pic>
        <p:nvPicPr>
          <p:cNvPr id="5" name="Рисунок 4" descr="C:\Users\Солнышко\Desktop\IMG_311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1643050"/>
            <a:ext cx="2071702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290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Режимные моменты: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4330824" cy="496855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цели и 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привычку самостоятельно умываться, мыть руки;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закреплять умение пользоваться расческой, носовым платком;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совершенствовать навыки аккуратного приема пищи;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совершенствовать умение самостоятельно одеваться и раздеваться;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приучать самостоятельно готовить свое рабочее место и убирать его после окончания НОД;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стремление быть аккуратным, опрятным.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c\Documents\ВГ 19\IMG_568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107785" y="1750206"/>
            <a:ext cx="2214578" cy="22860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270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Непосредственно образовательная деятельность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0166" y="1643050"/>
            <a:ext cx="5050904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 эмоционального благополучия детей;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условий для формирования доброжелательного и внимательного отношения детей к себе и другим людям;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детской самостоятельности (инициативности, автономии и ответственности);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детских способностей.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1442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ОО «Познавательное развитие»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402832" cy="45259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дети умеют выделять отдельные части и характерные признаки предметов (цвет, форма, величина);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сформированы обобщенные представления о предметах и явлениях, умеют устанавливать простейшие связи между ними;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умеют сравнивать, группировать и классифицировать предметы по цвету, форме и величине;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обогащен чувственный опыт;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сформированы образные представления на основе развития образного восприятия в процессе различных видов деятельности;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совершенствованы тактильные, слуховые, вкусовые ощущения детей.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ФОТО\фотки 19.12 2017\IMG_040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8787" y="3933056"/>
            <a:ext cx="3934903" cy="22737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c\Pictures\Фото пед ярмарка\20181127_09331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8787" y="1628800"/>
            <a:ext cx="3934903" cy="19640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690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ОО «Социально-коммуникативное развитие»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4752528" cy="45259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сформированы доброжелательные взаимоотношения между детьми;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сформированы представления о прошлом, настоящем и будущем;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имеют первоначальные представления о родственных отношениях;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сформированы первичные гендерные представления;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закреплены навыки бережного отношения к вещам(используют их по назначению, ставят на место);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знают правила поведения в общественных местах и на природе;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знают правила дорожного движения, пожарной безопасности;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 детей положительное отношение к труду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ФОТО\фотки 19.12 2017\IMG_018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2066" y="3500438"/>
            <a:ext cx="2934952" cy="15001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643050"/>
            <a:ext cx="2786082" cy="1567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45844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ОО «Речевое развитие»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1500174"/>
            <a:ext cx="5122912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дети обсуждают информацию о предметах, явлениях, событиях, выходящих за пределы привычного им ближайшего окружения;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доброжелательно общаются друг с другом;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употребляют в речи названия предметов, их части, материалы, из которых они изготовлены;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используют в речи наиболее употребительные прилагательные, глаголы, наречия, предлоги;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умеют пересказывать отрывки из сказки;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правильно воспринимают содержание произведения, сопереживают его героям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256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ОО «Художественно-эстетическое развитие»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506916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  детей сформировано умение рассматривать и обследовать предметы, в том числе с помощью рук;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умеют выделять и использовать средства выразительности в рисовании, лепке, аппликации;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умеют рисовать отдельные предметы, создают сюжетные композиции;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сформированы представления о форме предметов, величине, расположении частей;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умеют правильно держать карандаш (кисть, фломастер, мел);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умеют создавать декоративные композиции;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закреплены приемы лепки;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умеют правильно держать ножницы;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умеют вырезать округлые формы.</a:t>
            </a:r>
          </a:p>
          <a:p>
            <a:endParaRPr lang="ru-RU" dirty="0"/>
          </a:p>
        </p:txBody>
      </p:sp>
      <p:pic>
        <p:nvPicPr>
          <p:cNvPr id="4098" name="Picture 2" descr="D:\ФОТО\фотки 19.12 2017\IMG_036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53907" y="2780928"/>
            <a:ext cx="3779912" cy="21390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69192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1550</TotalTime>
  <Words>878</Words>
  <Application>Microsoft Office PowerPoint</Application>
  <PresentationFormat>Экран (4:3)</PresentationFormat>
  <Paragraphs>114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Презентация профессионального опыта</vt:lpstr>
      <vt:lpstr>Содержание:</vt:lpstr>
      <vt:lpstr>Общие сведения о педагоге</vt:lpstr>
      <vt:lpstr>Режимные моменты:</vt:lpstr>
      <vt:lpstr>Непосредственно образовательная деятельность</vt:lpstr>
      <vt:lpstr>ОО «Познавательное развитие»</vt:lpstr>
      <vt:lpstr>ОО «Социально-коммуникативное развитие»</vt:lpstr>
      <vt:lpstr>ОО «Речевое развитие»</vt:lpstr>
      <vt:lpstr>ОО «Художественно-эстетическое развитие»</vt:lpstr>
      <vt:lpstr>ОО «Физическое развитие»</vt:lpstr>
      <vt:lpstr>Игровая деятельность</vt:lpstr>
      <vt:lpstr>Праздник «Осень»</vt:lpstr>
      <vt:lpstr>Праздник «Новый год»</vt:lpstr>
      <vt:lpstr>«День защитника отечества»</vt:lpstr>
      <vt:lpstr>Праздник 8 марта</vt:lpstr>
      <vt:lpstr>Взаимодействие детского сада  с семьей</vt:lpstr>
      <vt:lpstr>Достижения</vt:lpstr>
      <vt:lpstr>Достижения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профессионального опыта</dc:title>
  <dc:creator>c</dc:creator>
  <cp:lastModifiedBy>Sergey</cp:lastModifiedBy>
  <cp:revision>34</cp:revision>
  <dcterms:created xsi:type="dcterms:W3CDTF">2019-03-18T04:37:09Z</dcterms:created>
  <dcterms:modified xsi:type="dcterms:W3CDTF">2019-04-12T17:36:10Z</dcterms:modified>
</cp:coreProperties>
</file>