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197" y="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DD138D0-3981-4FE4-90B1-112C8180CE2D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B947BD7-B2D3-44B9-B0ED-3D423CE2D4D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7315200" cy="2595025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983950"/>
            <a:ext cx="4104456" cy="1874050"/>
          </a:xfrm>
        </p:spPr>
        <p:txBody>
          <a:bodyPr/>
          <a:lstStyle/>
          <a:p>
            <a:r>
              <a:rPr lang="ru-RU" b="1" dirty="0" smtClean="0">
                <a:latin typeface="Arial Narrow" pitchFamily="34" charset="0"/>
              </a:rPr>
              <a:t>Воспитатель: Пестрякова К.А.</a:t>
            </a:r>
            <a:endParaRPr lang="ru-RU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13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5"/>
            <a:ext cx="4176464" cy="5904696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«Лошадка»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Прислонить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язык к твердому небу, щелкать языком. Щелкать медленно, сильно растягивая подъязычную связку.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Научиться производить движения языком вверх и подготовить его к вибрации, растягивать подъязычную уздечку и развивать мышцы языка.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указания: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Улыбнуться, открыть рот и пощелкать языком.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Упражнение выполняется сначала в медленном темпе, затем темп ускоряется.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Челюсти неподвижные, работает только язык.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Выполнить 10-15 раз.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001" y="789112"/>
            <a:ext cx="3721859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52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3"/>
            <a:ext cx="4536504" cy="5832688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«Грибок»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Раскрыть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рот. Притянуть язык к небу. Не отрывая язык от неба, опускать вниз нижнюю челюсть. В отличие от упражнения "Лошадка", язык не должен отрываться от неба.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Научиться удерживать язык вверху, в положении, необходимом для произнесения звука [р]. Развить мышцы языка, растянуть подъязычную уздечку.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указания: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Улыбнуться, открыть рот и притянуть язык к небу.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Подъязычная уздечка должна быть натянута.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упражнение не получается, то вернуться к упражнению «Лошадка».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Упражнение выполняется сначала в медленном темпе, затем темп ускоряется.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Выполнить 10-15 раз.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312368" cy="4229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347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5"/>
            <a:ext cx="4464496" cy="5904696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«Гармошка»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Улыбнуться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открыть рот, приклеить язык к небу и, не опуская языка, закрывать и открывать рот (как растягиваются меха гармошки, так растягивается подъязычная уздечка). При повторении рот раскрывать все шире и все дольше удерживать язык в верхнем положении. </a:t>
            </a: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упражнения: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укрепить мышцы языка, растянуть подъязычную связку и уздечку). </a:t>
            </a: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указания: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Следить, чтобы губы были неподвижны, когда открывается рот.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Открывать и закрывать рот, удерживая его в таком положении под счет от одного до пяти.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Следить, чтобы при открывании рта стороны языка не провисали.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692696"/>
            <a:ext cx="3492877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6645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3"/>
            <a:ext cx="4248472" cy="5832688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«Качели»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Высунуть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язык. Тянуться языком попеременно то к носу, то к подбородку. Рот при этом не закрывать. Упражнение проводится под счет логопеда до 5-10 или 10-15 сек.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Научиться быстро менять положение языка. Развить подвижность языка.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указания: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Улыбнуться, показать зубы, полуоткрытый рот и положить широкий язык за нижние зубы (с внутренней стороны).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Поднять широкий язык за верхние зубы (с внутренней стороны).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Поочередно менять положение языка.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Менять положение языка 5-6 раз.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Движется только язык, а нижняя челюсть и губы не подвижны.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3711182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45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315200" cy="137012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рекомендации по выполнению артикуляционной гимнастики для детей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7920880" cy="5301208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4572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1. Артикуляционные упражнения должны проводиться ежедневно в течение 5 мин. </a:t>
            </a:r>
          </a:p>
          <a:p>
            <a:pPr marL="4572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Каждое упражнение ребенок должен повторять 5-10 раз.</a:t>
            </a:r>
          </a:p>
          <a:p>
            <a:pPr marL="4572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В конце каждого упражнения органы речевого аппарата должны вернуться в исходное положение.</a:t>
            </a:r>
          </a:p>
          <a:p>
            <a:pPr marL="4572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Во время работы перед зеркалом нужно следить за тем, чтобы у ребенка работали только те мышцы, которые тренируются в данном упражнении. Шея и плечи должны быть ненапрягаемыми.</a:t>
            </a:r>
          </a:p>
          <a:p>
            <a:pPr marL="4572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Во время выполнения упражнения целесообразно использовать свою ладонь и ладонь ребенка для имитации движений языка.</a:t>
            </a:r>
          </a:p>
          <a:p>
            <a:pPr marL="4572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Каждое упражнение ребенок должен выполнять медленно, ритмично и четко, считая мысленно или под счет взрослого.</a:t>
            </a:r>
          </a:p>
          <a:p>
            <a:pPr marL="4572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Гимнастика не должна надоедать ребенку и вызывать его переутомление. </a:t>
            </a:r>
          </a:p>
          <a:p>
            <a:pPr marL="45720" indent="0">
              <a:buNone/>
            </a:pP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23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3960440" cy="6048713"/>
          </a:xfrm>
        </p:spPr>
        <p:txBody>
          <a:bodyPr>
            <a:normAutofit fontScale="85000" lnSpcReduction="10000"/>
          </a:bodyPr>
          <a:lstStyle/>
          <a:p>
            <a:pPr marL="4572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«Лопаточка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4572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Широкий язык высунуть, расслабить, положить на нижнюю губу. Следить, чтобы язык не дрожал. Держать на счет до 5-10 или 10-15 сек.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Выработать умение удерживать язык в свободном, расслабленном положении, лежащим на нижней губе.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рекомендации: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Рот полуоткрыт.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высовывать язык далеко,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заворачивать нижнюю губу внутрь.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Боковые края должны касаться уголков рта.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упражнение не получается, то сначала нужно сделать следующие упражнения: «Покусать» язык зубами, похлопать губами по языку, произнося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пя-пя-пя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Повторить упражнение сначала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292599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58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4464496" cy="6336703"/>
          </a:xfrm>
        </p:spPr>
        <p:txBody>
          <a:bodyPr>
            <a:normAutofit fontScale="85000" lnSpcReduction="10000"/>
          </a:bodyPr>
          <a:lstStyle/>
          <a:p>
            <a:pPr marL="45720" indent="0" algn="ctr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«Чашечка»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Широко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раскрыть рот. Широкий язык из положения "Лопаточка" поднять вверх, загибая края языка. Потянуться к верхним зубам, но не касаться их. Удерживать язык в таком положении на счет до 5-10 или 10-15 сек.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Научиться удерживать язык в форме чашки и вверху, у верхних зубов. Укреплять мышцы языка. </a:t>
            </a: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рекомендации: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Рот широко открыт.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Язык выдвинуть, расслабить, положить на нижнюю губу.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Завернуть боковые края и кончик языка внутрь - представить язык в форме чашки.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Края языка должны быть у верхних зубов.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упражнение не получается, то сначала похлопать губами язык, слегка надавить (пальцем, зондом, шпателем) на середину языка и язык приобретет нужную форму, или завернуть язык на губу, придерживая его.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412776"/>
            <a:ext cx="3400569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05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76672"/>
            <a:ext cx="4104456" cy="561662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«Иголочка»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открыть. Язык выдвинуть далеко вперед, напрячь его, сделать узким, острым.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Научиться делать язык узким и удерживать его в таком положении. Это укрепляет мышцы языка.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рекомендации: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Рот открыть, язык выдвинуть как можно дальше.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Выдвинуть язык, напрячь и сделать узким.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Язык не лежит на губе, а выдвинут вперед.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Удерживать в таком положении на счет до 5-10 или 10-15 сек.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3456384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145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7"/>
            <a:ext cx="4248472" cy="597670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«Горка»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раскрыть. Боковые края языка прижать к верхним коренным зубам. Кончик языка упереть в нижние передние зубы. </a:t>
            </a: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Научиться удерживать язык в положении, необходимом для произношения свистящих звуков. Развивает мышцы языка, укрепляет кончик языка.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рекомендации: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Рот полуоткрыт, улыбнуться. 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Кончик языка за нижними зубами.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Удерживать в таком положении на счет до 5-10 или 10-15 сек.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упражнение не получается, то спеть звук "и-и-и".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836712"/>
            <a:ext cx="344074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142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3"/>
            <a:ext cx="4392488" cy="5832688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«Трубочка»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Вытянуть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губы вперед. Подуть, чтобы получилась трубочка. Выполнять в медленном темпе 10-15 раз.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Научиться вырабатывать движения губ вперед. </a:t>
            </a:r>
          </a:p>
          <a:p>
            <a:pPr marL="4572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указания: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Вытянуть сомкнутые губы вперед трубочкой.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Удерживать в таком положении под счет от 1 до 5.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Следить, чтобы при вытягивании губ вперед не открывался рот; зубы должны быть сомкнуты.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ребенок не умеет вытягивать губы вперед, предложите дотянуться губами до конфетки, находящейся на расстоянии 1,5-2 см от губ.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Спеть вместе с ребенком "у-у-у" и губы приобретут нужное положение.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438525" cy="3981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2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3"/>
            <a:ext cx="4320480" cy="5832688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«Часы»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Выдвинуть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узкий язык. Тянуться языком попеременно то к правому уху, то к левому. Двигать языком из угла в угол рта в медленном темпе под счет логопеда до 5-10 или 10-15 сек. Выполнить 15-20 раз.                                        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Развить подвижность языка, укреплять мышцы языка.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рекомендации: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Улыбнуться и из полуоткрытого рта выдвинуть язык как можно дальше.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Делать плавные движения высунутым языком от одного угла рта к другому.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Нижняя челюсть не подвижна,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Движется только язык. Язык не облизывает нижнюю губу, а передвигается, не касаясь ее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08720"/>
            <a:ext cx="3528392" cy="4873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738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5"/>
            <a:ext cx="3960440" cy="5904696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«Вкусное варенье»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Улыбнуться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открыть рот. Выдвинуть широкий язык, из положения «Лопаточка» облизать верхнюю губу и убрать язык в глубину рта. Повторить 15 раз.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Научиться производить движения широкой передней частью языка вверх в форме чашечки.</a:t>
            </a:r>
          </a:p>
          <a:p>
            <a:pPr marL="4572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указания: 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Следить, чтобы работал только язык.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Язык широкий в форме «чашки».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Челюсти неподвижны.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Делать движения широким языком сверху вниз.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упражнение не получается, то сначала похлопать губами язык и завернуть язык на верхнюю губу, придерживая пальцами.</a:t>
            </a:r>
          </a:p>
          <a:p>
            <a:pPr marL="4572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692696"/>
            <a:ext cx="3545009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42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61</TotalTime>
  <Words>1327</Words>
  <Application>Microsoft Office PowerPoint</Application>
  <PresentationFormat>Экран (4:3)</PresentationFormat>
  <Paragraphs>106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Narrow</vt:lpstr>
      <vt:lpstr>Times New Roman</vt:lpstr>
      <vt:lpstr>Wingdings</vt:lpstr>
      <vt:lpstr>Перспектива</vt:lpstr>
      <vt:lpstr>Артикуляционная гимнастика</vt:lpstr>
      <vt:lpstr>  Методические рекомендации по выполнению артикуляционной гимнастики для детей: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</dc:title>
  <dc:creator>User</dc:creator>
  <cp:lastModifiedBy>Sergey</cp:lastModifiedBy>
  <cp:revision>5</cp:revision>
  <dcterms:created xsi:type="dcterms:W3CDTF">2013-04-17T12:32:47Z</dcterms:created>
  <dcterms:modified xsi:type="dcterms:W3CDTF">2019-04-12T17:37:40Z</dcterms:modified>
</cp:coreProperties>
</file>