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78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A57B29-59D2-4A6C-943F-8611BAA9567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281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CBA723-F7A8-40BF-B0AF-1BD04F5C0F4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025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A7B89E-4DB2-49F7-A9E8-9A2F3B9360E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9479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9335DA-9FB7-48D9-9F43-FFA638767D3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66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2DF540-2D59-4A7C-B0F9-8C351B821F3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756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13A3F3-65DD-43EC-94FE-5ECD4EA71C7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431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888C86-5B06-454C-AA78-7245B9FFB97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3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A3C17-8436-4ED6-B4DB-85DD90AA7A4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787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F64AE3-5ED8-4CDE-93B3-E0DDA801C77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505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3432A-E315-48FA-BC4E-43EA6110FDA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79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ABBB9C-0305-470B-A1F7-B31FA281728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574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BB3DA40-C3EE-4031-A24A-48C6F148470F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388" y="360680"/>
            <a:ext cx="8579224" cy="61366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" y="395287"/>
            <a:ext cx="8648700" cy="60674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70" y="273971"/>
            <a:ext cx="8646459" cy="631005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" y="395287"/>
            <a:ext cx="8648700" cy="60674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364" y="324852"/>
            <a:ext cx="8707272" cy="62082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0</Words>
  <Application>Microsoft Office PowerPoint</Application>
  <PresentationFormat>Экран (4:3)</PresentationFormat>
  <Paragraphs>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Arial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Организация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Customer</dc:creator>
  <cp:lastModifiedBy>Sergey</cp:lastModifiedBy>
  <cp:revision>4</cp:revision>
  <dcterms:created xsi:type="dcterms:W3CDTF">2013-10-16T10:53:19Z</dcterms:created>
  <dcterms:modified xsi:type="dcterms:W3CDTF">2017-02-26T12:15:29Z</dcterms:modified>
</cp:coreProperties>
</file>