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9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0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7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CA72-2D7B-4C33-8DF4-6FDFF8D8939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C103-85A8-46F1-9CF5-848845457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CA72-2D7B-4C33-8DF4-6FDFF8D8939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C103-85A8-46F1-9CF5-848845457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CA72-2D7B-4C33-8DF4-6FDFF8D8939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C103-85A8-46F1-9CF5-848845457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CA72-2D7B-4C33-8DF4-6FDFF8D8939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C103-85A8-46F1-9CF5-848845457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CA72-2D7B-4C33-8DF4-6FDFF8D8939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C103-85A8-46F1-9CF5-848845457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CA72-2D7B-4C33-8DF4-6FDFF8D8939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C103-85A8-46F1-9CF5-848845457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CA72-2D7B-4C33-8DF4-6FDFF8D8939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C103-85A8-46F1-9CF5-848845457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CA72-2D7B-4C33-8DF4-6FDFF8D8939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C103-85A8-46F1-9CF5-848845457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CA72-2D7B-4C33-8DF4-6FDFF8D8939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C103-85A8-46F1-9CF5-848845457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CA72-2D7B-4C33-8DF4-6FDFF8D8939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C103-85A8-46F1-9CF5-848845457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CA72-2D7B-4C33-8DF4-6FDFF8D8939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C103-85A8-46F1-9CF5-848845457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CCA72-2D7B-4C33-8DF4-6FDFF8D8939B}" type="datetimeFigureOut">
              <a:rPr lang="ru-RU" smtClean="0"/>
              <a:pPr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DC103-85A8-46F1-9CF5-848845457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500430" y="2285992"/>
            <a:ext cx="438767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>
                <a:solidFill>
                  <a:srgbClr val="7030A0"/>
                </a:solidFill>
              </a:rPr>
              <a:t>Закаливание</a:t>
            </a:r>
            <a:endParaRPr lang="ru-RU" sz="6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143372" y="357166"/>
            <a:ext cx="45720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400" dirty="0" smtClean="0"/>
              <a:t>Во время купания необходим контроль за самочувствием детей. При первых признаках переохлаждения – бледность и </a:t>
            </a:r>
            <a:r>
              <a:rPr lang="ru-RU" sz="2400" dirty="0" err="1" smtClean="0"/>
              <a:t>синюшность</a:t>
            </a:r>
            <a:r>
              <a:rPr lang="ru-RU" sz="2400" dirty="0" smtClean="0"/>
              <a:t> кожи, «гусиная» кожа, озноб и сильная дрожь – немедленно прекратить купание, вывести детей из воды и организовать для них энергичные физические упражнения для разогревания. В случае очень сильного охлаждения наряду с физическими упражнениями рекомендуется горячее питье и теплая одежда.</a:t>
            </a:r>
            <a:endParaRPr lang="ru-RU" sz="2400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14422"/>
            <a:ext cx="3500462" cy="1643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000372"/>
            <a:ext cx="3429024" cy="171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4929198"/>
            <a:ext cx="350046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928662" y="357166"/>
            <a:ext cx="18203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7030A0"/>
                </a:solidFill>
              </a:rPr>
              <a:t>Купание</a:t>
            </a:r>
            <a:endParaRPr lang="ru-RU" sz="3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71538" y="357166"/>
            <a:ext cx="68580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7030A0"/>
                </a:solidFill>
              </a:rPr>
              <a:t>Закаливание- средство здорового образа жизни детей дошкольного возраста </a:t>
            </a:r>
            <a:endParaRPr lang="ru-RU" sz="3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73</Words>
  <Application>Microsoft Office PowerPoint</Application>
  <PresentationFormat>Экран (4:3)</PresentationFormat>
  <Paragraphs>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AsusEeePC1215</dc:creator>
  <cp:lastModifiedBy>Sergey</cp:lastModifiedBy>
  <cp:revision>13</cp:revision>
  <dcterms:created xsi:type="dcterms:W3CDTF">2012-11-18T07:38:54Z</dcterms:created>
  <dcterms:modified xsi:type="dcterms:W3CDTF">2017-02-26T12:23:09Z</dcterms:modified>
</cp:coreProperties>
</file>