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3" r:id="rId8"/>
    <p:sldId id="264" r:id="rId9"/>
    <p:sldId id="261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782" y="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4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openxmlformats.org/officeDocument/2006/relationships/image" Target="../media/image33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086600" cy="4572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Gabriola" pitchFamily="82" charset="0"/>
              </a:rPr>
              <a:t>                 </a:t>
            </a:r>
            <a:r>
              <a:rPr lang="ru-RU" sz="3200" dirty="0" smtClean="0">
                <a:latin typeface="Gabriola" pitchFamily="82" charset="0"/>
              </a:rPr>
              <a:t>средняя группа №6</a:t>
            </a:r>
            <a:br>
              <a:rPr lang="ru-RU" sz="3200" dirty="0" smtClean="0">
                <a:latin typeface="Gabriola" pitchFamily="82" charset="0"/>
              </a:rPr>
            </a:br>
            <a:r>
              <a:rPr lang="ru-RU" sz="3200" dirty="0" smtClean="0">
                <a:latin typeface="Gabriola" pitchFamily="82" charset="0"/>
              </a:rPr>
              <a:t>                  Группа «Северяночка»</a:t>
            </a:r>
            <a:endParaRPr lang="ru-RU" sz="3200" dirty="0">
              <a:latin typeface="Gabriola" pitchFamily="82" charset="0"/>
            </a:endParaRPr>
          </a:p>
        </p:txBody>
      </p:sp>
      <p:pic>
        <p:nvPicPr>
          <p:cNvPr id="1026" name="Picture 2" descr="D:\фото моих детей\Sent\IMG-20150625-WA00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935163"/>
            <a:ext cx="7803444" cy="3627437"/>
          </a:xfrm>
          <a:prstGeom prst="rect">
            <a:avLst/>
          </a:prstGeom>
          <a:noFill/>
        </p:spPr>
      </p:pic>
      <p:pic>
        <p:nvPicPr>
          <p:cNvPr id="5" name="Рисунок 15" descr="38cc4fc67e6316fa7179091ff498b11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9575"/>
            <a:ext cx="11953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9" descr="38cc4fc67e6316fa7179091ff498b11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800975" y="5491162"/>
            <a:ext cx="13430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81200" y="6019800"/>
            <a:ext cx="5589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abriola" pitchFamily="82" charset="0"/>
              </a:rPr>
              <a:t>Воспитатель: </a:t>
            </a:r>
            <a:r>
              <a:rPr lang="ru-RU" sz="2800" dirty="0" err="1" smtClean="0">
                <a:latin typeface="Gabriola" pitchFamily="82" charset="0"/>
              </a:rPr>
              <a:t>Поисеева</a:t>
            </a:r>
            <a:r>
              <a:rPr lang="ru-RU" sz="2800" dirty="0" smtClean="0">
                <a:latin typeface="Gabriola" pitchFamily="82" charset="0"/>
              </a:rPr>
              <a:t> Александра Петровна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8" name="Picture 2" descr="2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0"/>
            <a:ext cx="313213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600" y="4038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Gabriola" pitchFamily="82" charset="0"/>
              </a:rPr>
              <a:t>СПАСИБО</a:t>
            </a:r>
            <a:br>
              <a:rPr lang="ru-RU" sz="6000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6000" dirty="0" smtClean="0">
                <a:solidFill>
                  <a:srgbClr val="C00000"/>
                </a:solidFill>
                <a:latin typeface="Gabriola" pitchFamily="82" charset="0"/>
              </a:rPr>
              <a:t>ЗА </a:t>
            </a:r>
            <a:br>
              <a:rPr lang="ru-RU" sz="6000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6000" dirty="0" smtClean="0">
                <a:solidFill>
                  <a:srgbClr val="C00000"/>
                </a:solidFill>
                <a:latin typeface="Gabriola" pitchFamily="82" charset="0"/>
              </a:rPr>
              <a:t>ВНИМАНИЕ!</a:t>
            </a:r>
            <a:br>
              <a:rPr lang="ru-RU" sz="6000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6000" dirty="0" smtClean="0">
                <a:solidFill>
                  <a:srgbClr val="C00000"/>
                </a:solidFill>
                <a:latin typeface="Gabriola" pitchFamily="82" charset="0"/>
              </a:rPr>
              <a:t>ДО НОВЫХ ВСТРЕЧ</a:t>
            </a:r>
            <a:endParaRPr lang="ru-RU" sz="6000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3" name="Picture 2" descr="ANGE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85800"/>
            <a:ext cx="136842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8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410200"/>
            <a:ext cx="32035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8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20445">
            <a:off x="31015" y="1293764"/>
            <a:ext cx="32035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8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71930">
            <a:off x="6137547" y="1392550"/>
            <a:ext cx="32035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75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914400"/>
            <a:ext cx="32095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itchFamily="82" charset="0"/>
              </a:rPr>
              <a:t>Наш девиз:</a:t>
            </a:r>
            <a:endParaRPr lang="ru-RU" sz="6600" dirty="0">
              <a:solidFill>
                <a:schemeClr val="accent4">
                  <a:lumMod val="40000"/>
                  <a:lumOff val="60000"/>
                </a:schemeClr>
              </a:solidFill>
              <a:latin typeface="Gabriola" pitchFamily="82" charset="0"/>
            </a:endParaRPr>
          </a:p>
        </p:txBody>
      </p:sp>
      <p:pic>
        <p:nvPicPr>
          <p:cNvPr id="6" name="Picture 51" descr="16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905000"/>
            <a:ext cx="37433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47800" y="2362200"/>
            <a:ext cx="655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Все мы северные – малыши,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Добряки и крепыши!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Любим петь и веселиться,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Нам на месте не сидится! </a:t>
            </a:r>
          </a:p>
          <a:p>
            <a:endParaRPr lang="ru-RU" sz="4800" dirty="0">
              <a:latin typeface="Gabriola" pitchFamily="82" charset="0"/>
            </a:endParaRPr>
          </a:p>
        </p:txBody>
      </p:sp>
      <p:pic>
        <p:nvPicPr>
          <p:cNvPr id="5" name="Picture 2" descr="2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81000"/>
            <a:ext cx="313213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abriola" pitchFamily="82" charset="0"/>
              </a:rPr>
              <a:t>Наши занятия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5" name="Picture 51" descr="16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600200"/>
            <a:ext cx="37433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фото моих детей\Sent\IMG-20150625-WA00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4038600" cy="2271713"/>
          </a:xfrm>
          <a:prstGeom prst="rect">
            <a:avLst/>
          </a:prstGeom>
          <a:noFill/>
        </p:spPr>
      </p:pic>
      <p:pic>
        <p:nvPicPr>
          <p:cNvPr id="2051" name="Picture 3" descr="D:\фото моих детей\Sent\IMG-20150625-WA00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05200"/>
            <a:ext cx="4038600" cy="2271713"/>
          </a:xfrm>
          <a:prstGeom prst="rect">
            <a:avLst/>
          </a:prstGeom>
          <a:noFill/>
        </p:spPr>
      </p:pic>
      <p:pic>
        <p:nvPicPr>
          <p:cNvPr id="8" name="Picture 3" descr="Scan00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0413" y="457200"/>
            <a:ext cx="20335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2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152400"/>
            <a:ext cx="313213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ура\Desktop\садик мебель заказ\20161128_1539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Шура\Desktop\садик мебель заказ\20161128_1539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90600"/>
            <a:ext cx="4038600" cy="3028950"/>
          </a:xfrm>
          <a:prstGeom prst="rect">
            <a:avLst/>
          </a:prstGeom>
          <a:noFill/>
        </p:spPr>
      </p:pic>
      <p:pic>
        <p:nvPicPr>
          <p:cNvPr id="7" name="Picture 5" descr="image1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685800"/>
            <a:ext cx="208915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Шура\Desktop\садик мебель заказ\20160614_0937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62400"/>
            <a:ext cx="4038600" cy="2271713"/>
          </a:xfrm>
          <a:prstGeom prst="rect">
            <a:avLst/>
          </a:prstGeom>
          <a:noFill/>
        </p:spPr>
      </p:pic>
      <p:pic>
        <p:nvPicPr>
          <p:cNvPr id="3075" name="Picture 3" descr="C:\Users\Шура\Desktop\садик мебель заказ\20160614_0937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038600"/>
            <a:ext cx="4038600" cy="2271713"/>
          </a:xfrm>
          <a:prstGeom prst="rect">
            <a:avLst/>
          </a:prstGeom>
          <a:noFill/>
        </p:spPr>
      </p:pic>
      <p:pic>
        <p:nvPicPr>
          <p:cNvPr id="3077" name="Picture 5" descr="C:\Users\Шура\Desktop\садик мебель заказ\20160708_103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685800"/>
            <a:ext cx="6553200" cy="3048000"/>
          </a:xfrm>
          <a:prstGeom prst="rect">
            <a:avLst/>
          </a:prstGeom>
          <a:noFill/>
        </p:spPr>
      </p:pic>
      <p:pic>
        <p:nvPicPr>
          <p:cNvPr id="5" name="Рисунок 10" descr="7b4ef7dae1a7b231a41351cac389b6d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533400"/>
            <a:ext cx="114300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adfb306a3592870e36862f57a786c097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33600"/>
            <a:ext cx="1744663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abriola" pitchFamily="82" charset="0"/>
              </a:rPr>
              <a:t>Наши досуги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5" name="Picture 51" descr="16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371600"/>
            <a:ext cx="37433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Шура\Desktop\садик мебель заказ\20160718_1112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343400"/>
            <a:ext cx="4038600" cy="2271713"/>
          </a:xfrm>
          <a:prstGeom prst="rect">
            <a:avLst/>
          </a:prstGeom>
          <a:noFill/>
        </p:spPr>
      </p:pic>
      <p:pic>
        <p:nvPicPr>
          <p:cNvPr id="4099" name="Picture 3" descr="C:\Users\Шура\Desktop\садик мебель заказ\20160705_1029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419600"/>
            <a:ext cx="4038600" cy="2271713"/>
          </a:xfrm>
          <a:prstGeom prst="rect">
            <a:avLst/>
          </a:prstGeom>
          <a:noFill/>
        </p:spPr>
      </p:pic>
      <p:pic>
        <p:nvPicPr>
          <p:cNvPr id="7" name="Picture 2" descr="E:\20151222_1722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828800"/>
            <a:ext cx="4038600" cy="2299494"/>
          </a:xfrm>
          <a:prstGeom prst="rect">
            <a:avLst/>
          </a:prstGeom>
          <a:noFill/>
        </p:spPr>
      </p:pic>
      <p:pic>
        <p:nvPicPr>
          <p:cNvPr id="8" name="Picture 3" descr="E:\20151222_1646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1770888"/>
            <a:ext cx="4038600" cy="2420111"/>
          </a:xfrm>
          <a:prstGeom prst="rect">
            <a:avLst/>
          </a:prstGeom>
          <a:noFill/>
        </p:spPr>
      </p:pic>
      <p:pic>
        <p:nvPicPr>
          <p:cNvPr id="9" name="Picture 42" descr="b047ed4bbe9d154735823485f8721a6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0"/>
            <a:ext cx="10096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2" descr="b047ed4bbe9d154735823485f8721a6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34350" y="0"/>
            <a:ext cx="10096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2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0"/>
            <a:ext cx="313213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abriola" pitchFamily="82" charset="0"/>
              </a:rPr>
              <a:t>Любим петь и танцевать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2050" name="Picture 2" descr="E:\20160220_1617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4038600" cy="2271713"/>
          </a:xfrm>
          <a:prstGeom prst="rect">
            <a:avLst/>
          </a:prstGeom>
          <a:noFill/>
        </p:spPr>
      </p:pic>
      <p:pic>
        <p:nvPicPr>
          <p:cNvPr id="2052" name="Picture 4" descr="E:\20160304_1629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0"/>
            <a:ext cx="4038600" cy="2271713"/>
          </a:xfrm>
          <a:prstGeom prst="rect">
            <a:avLst/>
          </a:prstGeom>
          <a:noFill/>
        </p:spPr>
      </p:pic>
      <p:pic>
        <p:nvPicPr>
          <p:cNvPr id="9" name="Picture 2" descr="E:\20160304_164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14800"/>
            <a:ext cx="4038600" cy="2271713"/>
          </a:xfrm>
          <a:prstGeom prst="rect">
            <a:avLst/>
          </a:prstGeom>
          <a:noFill/>
        </p:spPr>
      </p:pic>
      <p:pic>
        <p:nvPicPr>
          <p:cNvPr id="10" name="Picture 3" descr="E:\20160304_1648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114800"/>
            <a:ext cx="4038600" cy="2271713"/>
          </a:xfrm>
          <a:prstGeom prst="rect">
            <a:avLst/>
          </a:prstGeom>
          <a:noFill/>
        </p:spPr>
      </p:pic>
      <p:pic>
        <p:nvPicPr>
          <p:cNvPr id="7" name="Picture 12" descr="4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99462" y="457200"/>
            <a:ext cx="744538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4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32338"/>
            <a:ext cx="744538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2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0"/>
            <a:ext cx="313213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abriola" pitchFamily="82" charset="0"/>
              </a:rPr>
              <a:t>Любим мы гулять на улице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1026" name="Picture 2" descr="C:\Users\Шура\Desktop\садик мебель заказ\20160608_1029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2200"/>
            <a:ext cx="4038600" cy="2271713"/>
          </a:xfrm>
          <a:prstGeom prst="rect">
            <a:avLst/>
          </a:prstGeom>
          <a:noFill/>
        </p:spPr>
      </p:pic>
      <p:pic>
        <p:nvPicPr>
          <p:cNvPr id="1027" name="Picture 3" descr="C:\Users\Шура\Desktop\садик мебель заказ\20160608_1034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9000"/>
            <a:ext cx="4038600" cy="2271713"/>
          </a:xfrm>
          <a:prstGeom prst="rect">
            <a:avLst/>
          </a:prstGeom>
          <a:noFill/>
        </p:spPr>
      </p:pic>
      <p:pic>
        <p:nvPicPr>
          <p:cNvPr id="7" name="Picture 2" descr="2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81000"/>
            <a:ext cx="313213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37r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1524000"/>
            <a:ext cx="12192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7" descr="60178c6d047a09ff49346dbd7a6c7e1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800600"/>
            <a:ext cx="12192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Gabriola" pitchFamily="82" charset="0"/>
              </a:rPr>
              <a:t>Посещаем библиотеку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5122" name="Picture 2" descr="C:\Users\Шура\Desktop\садик мебель заказ\IMG-20160719-WA00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62200"/>
            <a:ext cx="4038600" cy="2271713"/>
          </a:xfrm>
          <a:prstGeom prst="rect">
            <a:avLst/>
          </a:prstGeom>
          <a:noFill/>
        </p:spPr>
      </p:pic>
      <p:pic>
        <p:nvPicPr>
          <p:cNvPr id="5123" name="Picture 3" descr="C:\Users\Шура\Desktop\садик мебель заказ\IMG-20160719-WA00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276600"/>
            <a:ext cx="4038600" cy="2271713"/>
          </a:xfrm>
          <a:prstGeom prst="rect">
            <a:avLst/>
          </a:prstGeom>
          <a:noFill/>
        </p:spPr>
      </p:pic>
      <p:pic>
        <p:nvPicPr>
          <p:cNvPr id="5" name="Picture 51" descr="16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828800"/>
            <a:ext cx="37433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AG0002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1975" y="838200"/>
            <a:ext cx="22320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AG0002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5257800"/>
            <a:ext cx="22320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2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304800"/>
            <a:ext cx="313213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243</TotalTime>
  <Words>50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Constantia</vt:lpstr>
      <vt:lpstr>Gabriola</vt:lpstr>
      <vt:lpstr>Wingdings 2</vt:lpstr>
      <vt:lpstr>Поток</vt:lpstr>
      <vt:lpstr>                 средняя группа №6                   Группа «Северяночка»</vt:lpstr>
      <vt:lpstr>Презентация PowerPoint</vt:lpstr>
      <vt:lpstr>Наши занятия</vt:lpstr>
      <vt:lpstr>Презентация PowerPoint</vt:lpstr>
      <vt:lpstr>Презентация PowerPoint</vt:lpstr>
      <vt:lpstr>Наши досуги</vt:lpstr>
      <vt:lpstr>Любим петь и танцевать</vt:lpstr>
      <vt:lpstr>Любим мы гулять на улице</vt:lpstr>
      <vt:lpstr>Посещаем библиотеку</vt:lpstr>
      <vt:lpstr>СПАСИБО ЗА  ВНИМАНИЕ! ДО НОВЫХ ВСТРЕЧ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Шура</dc:creator>
  <cp:lastModifiedBy>Sergey</cp:lastModifiedBy>
  <cp:revision>30</cp:revision>
  <dcterms:created xsi:type="dcterms:W3CDTF">2016-11-27T05:05:23Z</dcterms:created>
  <dcterms:modified xsi:type="dcterms:W3CDTF">2017-02-26T11:12:37Z</dcterms:modified>
</cp:coreProperties>
</file>