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BDB"/>
    <a:srgbClr val="FDAE95"/>
    <a:srgbClr val="42D283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7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8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0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0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1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7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2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94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F9594-C2A2-49D0-8FA3-F487EFFC2195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3934-15CC-452B-9460-4C1A3939B9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4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microsoft.com/office/2007/relationships/hdphoto" Target="../media/hdphoto1.wdp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34.jpeg"/><Relationship Id="rId3" Type="http://schemas.openxmlformats.org/officeDocument/2006/relationships/image" Target="../media/image7.jpg"/><Relationship Id="rId7" Type="http://schemas.openxmlformats.org/officeDocument/2006/relationships/image" Target="../media/image4.wmf"/><Relationship Id="rId12" Type="http://schemas.openxmlformats.org/officeDocument/2006/relationships/image" Target="../media/image33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32.gif"/><Relationship Id="rId5" Type="http://schemas.openxmlformats.org/officeDocument/2006/relationships/image" Target="../media/image3.wmf"/><Relationship Id="rId10" Type="http://schemas.openxmlformats.org/officeDocument/2006/relationships/image" Target="../media/image31.gif"/><Relationship Id="rId4" Type="http://schemas.openxmlformats.org/officeDocument/2006/relationships/image" Target="../media/image29.gif"/><Relationship Id="rId9" Type="http://schemas.openxmlformats.org/officeDocument/2006/relationships/image" Target="../media/image30.gif"/><Relationship Id="rId1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217" y="885036"/>
            <a:ext cx="1671712" cy="16717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75657" y="1412776"/>
            <a:ext cx="6408712" cy="352839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divo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Страна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Светофория</a:t>
            </a:r>
            <a:endParaRPr lang="ru-RU" sz="5400" b="1" cap="none" spc="50" dirty="0">
              <a:ln w="11430">
                <a:solidFill>
                  <a:srgbClr val="FF0000"/>
                </a:solidFill>
              </a:ln>
              <a:solidFill>
                <a:srgbClr val="00B05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9" descr="j03442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0183" y="4667160"/>
            <a:ext cx="1421779" cy="1240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7" descr="j03436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4893933"/>
            <a:ext cx="1162150" cy="11621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4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68701" y="4694923"/>
            <a:ext cx="1657375" cy="1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8" descr="j034633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1329850"/>
            <a:ext cx="1230783" cy="127566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8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980728"/>
            <a:ext cx="4318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5.Вопрос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79912" y="2636912"/>
            <a:ext cx="3816424" cy="2808312"/>
          </a:xfrm>
          <a:prstGeom prst="cloudCallout">
            <a:avLst>
              <a:gd name="adj1" fmla="val -53397"/>
              <a:gd name="adj2" fmla="val -71359"/>
            </a:avLst>
          </a:prstGeom>
          <a:solidFill>
            <a:srgbClr val="42D2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Где ожидают автобус пассажиры?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79" y="1600200"/>
            <a:ext cx="7169842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492896"/>
            <a:ext cx="5589533" cy="3528392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2267744" y="692696"/>
            <a:ext cx="3506688" cy="1512168"/>
          </a:xfrm>
          <a:prstGeom prst="cloudCallout">
            <a:avLst>
              <a:gd name="adj1" fmla="val 89268"/>
              <a:gd name="adj2" fmla="val -23434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 автобусной остановке!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22006" y="1052736"/>
            <a:ext cx="41743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635896" y="2474849"/>
            <a:ext cx="4248472" cy="3096344"/>
          </a:xfrm>
          <a:prstGeom prst="cloudCallout">
            <a:avLst>
              <a:gd name="adj1" fmla="val -52220"/>
              <a:gd name="adj2" fmla="val -593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 чём Емеля ехал к царю во дворец?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966" y="1600200"/>
            <a:ext cx="664606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3" y="2467627"/>
            <a:ext cx="5400601" cy="3677802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411760" y="908720"/>
            <a:ext cx="2664296" cy="1008112"/>
          </a:xfrm>
          <a:prstGeom prst="cloudCallout">
            <a:avLst>
              <a:gd name="adj1" fmla="val 86238"/>
              <a:gd name="adj2" fmla="val 822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C3399"/>
                </a:solidFill>
              </a:rPr>
              <a:t>На печке!</a:t>
            </a:r>
            <a:endParaRPr lang="ru-RU" sz="28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3491880" y="2852936"/>
            <a:ext cx="4320480" cy="2520280"/>
          </a:xfrm>
          <a:prstGeom prst="cloudCallout">
            <a:avLst>
              <a:gd name="adj1" fmla="val -57972"/>
              <a:gd name="adj2" fmla="val -8178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 означает красный сигнал светофора для пешехода?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8030" y="836713"/>
            <a:ext cx="3742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2D283"/>
                </a:solidFill>
              </a:rPr>
              <a:t>7.Вопрос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2D283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08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142331"/>
            <a:ext cx="3810000" cy="344170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89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2780928"/>
            <a:ext cx="1905000" cy="3441700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75656" y="980729"/>
            <a:ext cx="3816424" cy="1584176"/>
          </a:xfrm>
          <a:prstGeom prst="cloudCallout">
            <a:avLst>
              <a:gd name="adj1" fmla="val 62071"/>
              <a:gd name="adj2" fmla="val 56343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Переходить дорогу нельзя!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95936" y="851177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8.Вопрос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715257" y="2799648"/>
            <a:ext cx="4248472" cy="2717583"/>
          </a:xfrm>
          <a:prstGeom prst="cloudCallout">
            <a:avLst>
              <a:gd name="adj1" fmla="val -44738"/>
              <a:gd name="adj2" fmla="val -781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означает желтый сигнал светофора?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609816"/>
            <a:ext cx="2592288" cy="3658471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1403648" y="1124744"/>
            <a:ext cx="3168352" cy="1485072"/>
          </a:xfrm>
          <a:prstGeom prst="cloudCallout">
            <a:avLst>
              <a:gd name="adj1" fmla="val 83207"/>
              <a:gd name="adj2" fmla="val -383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Сейчас будет смена сигнала!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19675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0" y="3140968"/>
            <a:ext cx="4176464" cy="2592288"/>
          </a:xfrm>
          <a:prstGeom prst="cloudCallout">
            <a:avLst>
              <a:gd name="adj1" fmla="val -48854"/>
              <a:gd name="adj2" fmla="val -70087"/>
            </a:avLst>
          </a:prstGeom>
          <a:solidFill>
            <a:srgbClr val="FDAE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На чём летал Старик-Хоттабыч?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2229644"/>
            <a:ext cx="2133600" cy="3267075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719" y="2060848"/>
            <a:ext cx="4248472" cy="3990989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339752" y="692696"/>
            <a:ext cx="2642592" cy="1080120"/>
          </a:xfrm>
          <a:prstGeom prst="cloudCallout">
            <a:avLst>
              <a:gd name="adj1" fmla="val 85465"/>
              <a:gd name="adj2" fmla="val 39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 ковре-самолёте!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5" y="0"/>
            <a:ext cx="9126495" cy="6858000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044" y="620688"/>
            <a:ext cx="2436312" cy="5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10274" y="908720"/>
            <a:ext cx="44044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C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 Вопрос</a:t>
            </a:r>
            <a:endParaRPr lang="ru-RU" sz="54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CC3399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192218" y="2408332"/>
            <a:ext cx="5040560" cy="3312368"/>
          </a:xfrm>
          <a:prstGeom prst="cloudCallout">
            <a:avLst>
              <a:gd name="adj1" fmla="val -54727"/>
              <a:gd name="adj2" fmla="val -63399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Часть дороги, предназначенная для движения транспорта?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8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70269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67944" y="810473"/>
            <a:ext cx="36004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10.Вопрос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923928" y="3140968"/>
            <a:ext cx="3744416" cy="2232248"/>
          </a:xfrm>
          <a:prstGeom prst="cloudCallout">
            <a:avLst>
              <a:gd name="adj1" fmla="val -52044"/>
              <a:gd name="adj2" fmla="val -9064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Личный транспорт Бабы – Яги?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587" y="1600200"/>
            <a:ext cx="4308825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0"/>
            <a:ext cx="9144000" cy="6858000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016" y="692696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060848"/>
            <a:ext cx="4104456" cy="4311295"/>
          </a:xfrm>
          <a:prstGeom prst="rect">
            <a:avLst/>
          </a:prstGeom>
        </p:spPr>
      </p:pic>
      <p:sp>
        <p:nvSpPr>
          <p:cNvPr id="8" name="Выноска-облако 7"/>
          <p:cNvSpPr/>
          <p:nvPr/>
        </p:nvSpPr>
        <p:spPr>
          <a:xfrm>
            <a:off x="2123728" y="692696"/>
            <a:ext cx="3096344" cy="1296144"/>
          </a:xfrm>
          <a:prstGeom prst="cloudCallout">
            <a:avLst>
              <a:gd name="adj1" fmla="val 80387"/>
              <a:gd name="adj2" fmla="val -3487"/>
            </a:avLst>
          </a:prstGeom>
          <a:solidFill>
            <a:srgbClr val="FBAB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Ступа и метла!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273" y="908720"/>
            <a:ext cx="2576757" cy="5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1628800"/>
            <a:ext cx="4680520" cy="30963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lantUp">
              <a:avLst/>
            </a:prstTxWarp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Молодцы!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94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425" y="3244056"/>
            <a:ext cx="819150" cy="1238250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1" y="395150"/>
            <a:ext cx="4320480" cy="5256585"/>
          </a:xfrm>
          <a:prstGeom prst="rect">
            <a:avLst/>
          </a:prstGeom>
        </p:spPr>
      </p:pic>
      <p:pic>
        <p:nvPicPr>
          <p:cNvPr id="10" name="Picture 9" descr="j034420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6435" y="4653421"/>
            <a:ext cx="1061739" cy="92632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8" descr="j034633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4288" y="2492896"/>
            <a:ext cx="938629" cy="9728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7" descr="j03436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3296" y="2076044"/>
            <a:ext cx="776106" cy="7761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 descr="j034634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6455" y="5444857"/>
            <a:ext cx="1082046" cy="867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689" y="507692"/>
            <a:ext cx="1173649" cy="11736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515" y="3266083"/>
            <a:ext cx="1118349" cy="976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165" y="980728"/>
            <a:ext cx="1080246" cy="9578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689" y="3717032"/>
            <a:ext cx="1050776" cy="10507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611" y="5194034"/>
            <a:ext cx="920916" cy="9154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5499439"/>
            <a:ext cx="864096" cy="7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74"/>
            <a:ext cx="9143999" cy="6858000"/>
          </a:xfr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764703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1475656" y="764703"/>
            <a:ext cx="4081536" cy="1440159"/>
          </a:xfrm>
          <a:prstGeom prst="cloudCallout">
            <a:avLst>
              <a:gd name="adj1" fmla="val 76331"/>
              <a:gd name="adj2" fmla="val 1185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Это – проезжая часть!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509559"/>
            <a:ext cx="54903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192" y="8211"/>
            <a:ext cx="9169192" cy="6876894"/>
          </a:xfr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879103"/>
            <a:ext cx="34563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Вопрос</a:t>
            </a:r>
            <a:endParaRPr lang="ru-RU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11243" y="2627745"/>
            <a:ext cx="4608512" cy="2880320"/>
          </a:xfrm>
          <a:prstGeom prst="cloudCallout">
            <a:avLst>
              <a:gd name="adj1" fmla="val -60480"/>
              <a:gd name="adj2" fmla="val -7470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Где должны ходить пешеходы?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3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3556"/>
            <a:ext cx="9180512" cy="6885384"/>
          </a:xfr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329"/>
            <a:ext cx="9143999" cy="6858000"/>
          </a:xfrm>
          <a:prstGeom prst="rect">
            <a:avLst/>
          </a:prstGeom>
        </p:spPr>
      </p:pic>
      <p:pic>
        <p:nvPicPr>
          <p:cNvPr id="10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1547664" y="716606"/>
            <a:ext cx="3096344" cy="1296144"/>
          </a:xfrm>
          <a:prstGeom prst="cloudCallout">
            <a:avLst>
              <a:gd name="adj1" fmla="val 109191"/>
              <a:gd name="adj2" fmla="val 1489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тротуару!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119463"/>
            <a:ext cx="5328592" cy="42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330"/>
            <a:ext cx="9143999" cy="6899329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908720"/>
            <a:ext cx="4464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3.Вопрос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803657" y="2528352"/>
            <a:ext cx="4108825" cy="2888721"/>
          </a:xfrm>
          <a:prstGeom prst="cloudCallout">
            <a:avLst>
              <a:gd name="adj1" fmla="val -57346"/>
              <a:gd name="adj2" fmla="val -742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Какие бывают автомобили?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1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4" y="-41329"/>
            <a:ext cx="9143999" cy="6899329"/>
          </a:xfrm>
          <a:prstGeom prst="rect">
            <a:avLst/>
          </a:prstGeom>
        </p:spPr>
      </p:pic>
      <p:pic>
        <p:nvPicPr>
          <p:cNvPr id="5" name="Picture 41" descr="Светофорик влев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1763688" y="709076"/>
            <a:ext cx="2066528" cy="864096"/>
          </a:xfrm>
          <a:prstGeom prst="cloudCallout">
            <a:avLst>
              <a:gd name="adj1" fmla="val 128567"/>
              <a:gd name="adj2" fmla="val 157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Легковые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87824" y="1880248"/>
            <a:ext cx="1872208" cy="900680"/>
          </a:xfrm>
          <a:prstGeom prst="cloudCallout">
            <a:avLst>
              <a:gd name="adj1" fmla="val 105352"/>
              <a:gd name="adj2" fmla="val -87495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Грузовые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283968" y="2780928"/>
            <a:ext cx="2448273" cy="1152128"/>
          </a:xfrm>
          <a:prstGeom prst="cloudCallout">
            <a:avLst>
              <a:gd name="adj1" fmla="val 25779"/>
              <a:gd name="adj2" fmla="val -12291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Спецтехника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527124"/>
            <a:ext cx="2388016" cy="1791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220" y="1880248"/>
            <a:ext cx="1862336" cy="13967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216" y="4129648"/>
            <a:ext cx="2686000" cy="199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9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13" descr="1942896-542061cd4d1fd1f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738438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908720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4.Вопрос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491881" y="2204864"/>
            <a:ext cx="4420602" cy="3456384"/>
          </a:xfrm>
          <a:prstGeom prst="cloudCallout">
            <a:avLst>
              <a:gd name="adj1" fmla="val -47526"/>
              <a:gd name="adj2" fmla="val -6248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Любимый вид транспорта кота Леопольда?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1" descr="Светофорик влево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548680"/>
            <a:ext cx="20859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237" y="2132856"/>
            <a:ext cx="5056962" cy="3792722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2242546" y="692696"/>
            <a:ext cx="3096344" cy="1296144"/>
          </a:xfrm>
          <a:prstGeom prst="cloudCallout">
            <a:avLst>
              <a:gd name="adj1" fmla="val 78168"/>
              <a:gd name="adj2" fmla="val 563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Велосипед!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119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StarCom</dc:creator>
  <cp:lastModifiedBy>Sergey</cp:lastModifiedBy>
  <cp:revision>20</cp:revision>
  <dcterms:created xsi:type="dcterms:W3CDTF">2013-04-16T10:40:34Z</dcterms:created>
  <dcterms:modified xsi:type="dcterms:W3CDTF">2017-02-26T16:53:54Z</dcterms:modified>
</cp:coreProperties>
</file>