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5" r:id="rId10"/>
    <p:sldId id="264" r:id="rId11"/>
    <p:sldId id="267" r:id="rId12"/>
    <p:sldId id="266" r:id="rId13"/>
    <p:sldId id="269" r:id="rId14"/>
    <p:sldId id="268" r:id="rId15"/>
    <p:sldId id="271" r:id="rId16"/>
    <p:sldId id="270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78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61969-6250-40B7-A38A-B79BDF0646B6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A1405-AF22-498D-9851-AFDCBA11983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197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4A256-F657-4C0C-837B-B5E7DCAB4CB7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97C58A-6357-42B6-84D6-89BF005359E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911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B6D6B-CD53-4C0F-BAA0-FA903BD2A78E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C555B-115F-49C2-A060-F62C68D3432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37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EFCF8-8C34-47BE-9984-37E3646351EF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A94CF2-28FC-4A6D-9B91-400E592AA0D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15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45F31-8EC0-4EC1-B108-AB1AC506B4E3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361DE6-DD20-409C-B21D-E0698A3E12D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96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2C50F-F8E7-4485-9D08-F49365B25C1B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3ED1F-9873-4B19-80BF-AE3C0763FDE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059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38B37-F6AF-4B38-AAD6-3CB2178D029E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ECF58E-5A93-4F57-94CF-37647239BAC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53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5A90E-8211-41E4-82C5-4465485A59C0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BBD96-689F-47B4-B6EE-7C67DD33384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73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277AB-CCA0-400B-BBF6-01787C434F76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31A0C-69A3-4BC7-A3F6-980BEE6C9CB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155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24D7D-C5E8-4EEB-A6A0-7D04D0BD6C8F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BFEF3-A620-4D5A-8216-9BBB7EED835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69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F4B8A-696E-40E3-9F17-C8623F9413F2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52C800-6B28-4A28-83ED-D8D16F28306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87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36AED6-62DE-4241-BF1B-05602E07ED93}" type="datetimeFigureOut">
              <a:rPr lang="ru-RU"/>
              <a:pPr>
                <a:defRPr/>
              </a:pPr>
              <a:t>27.02.2017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AF39062-A35D-406C-AA67-8EC5910F2AA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image" Target="../media/image2.jpeg"/><Relationship Id="rId4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" Target="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jpeg"/><Relationship Id="rId4" Type="http://schemas.openxmlformats.org/officeDocument/2006/relationships/slide" Target="slide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1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28794" y="1214422"/>
            <a:ext cx="5524526" cy="14465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Развивающая игра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«Четвертый лишний»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00232" y="3143248"/>
            <a:ext cx="556197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Цель: развитие мышления</a:t>
            </a:r>
          </a:p>
        </p:txBody>
      </p:sp>
      <p:pic>
        <p:nvPicPr>
          <p:cNvPr id="2052" name="Рисунок 5" descr="0563d5bd821c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063" y="4643438"/>
            <a:ext cx="2632075" cy="186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Рисунок 6" descr="b40e57f37775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8363" y="4714875"/>
            <a:ext cx="2689225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Рисунок 7" descr="461c58a651bd.jp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00375" y="3929063"/>
            <a:ext cx="3065463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43240" y="928670"/>
            <a:ext cx="250100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Верно!</a:t>
            </a: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57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Рисунок 4" descr="25611fdb11ea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0313" y="2500313"/>
            <a:ext cx="3636962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1" descr="0563d5bd821c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375" y="642938"/>
            <a:ext cx="7715250" cy="545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Рисунок 2" descr="0563d5bd821c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3429000"/>
            <a:ext cx="3786187" cy="266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488" y="928670"/>
            <a:ext cx="3278975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Здорово!</a:t>
            </a: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57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Рисунок 4" descr="0563d5bd821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0313" y="2857500"/>
            <a:ext cx="3786187" cy="266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1" descr="16019fe93522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2163" y="765175"/>
            <a:ext cx="755967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Рисунок 2" descr="16019fe93522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765175"/>
            <a:ext cx="3779838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00364" y="928670"/>
            <a:ext cx="3268267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Отлично!</a:t>
            </a: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57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Рисунок 4" descr="16019fe9352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14625" y="2714625"/>
            <a:ext cx="3779838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1" descr="fa2e022ace61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8688" y="785813"/>
            <a:ext cx="7502525" cy="530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Рисунок 2" descr="fa2e022ace61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8688" y="3500438"/>
            <a:ext cx="3714750" cy="258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43174" y="928670"/>
            <a:ext cx="356834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Молодец!</a:t>
            </a: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57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Рисунок 4" descr="fa2e022ace6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00313" y="2786063"/>
            <a:ext cx="3714750" cy="258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071563" y="1428750"/>
            <a:ext cx="70008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3600">
                <a:latin typeface="Monotype Corsiva" panose="03010101010201010101" pitchFamily="66" charset="0"/>
              </a:rPr>
              <a:t>Задание:</a:t>
            </a:r>
          </a:p>
          <a:p>
            <a:pPr algn="ctr" eaLnBrk="1" hangingPunct="1"/>
            <a:r>
              <a:rPr lang="ru-RU" sz="3600">
                <a:latin typeface="Monotype Corsiva" panose="03010101010201010101" pitchFamily="66" charset="0"/>
              </a:rPr>
              <a:t>Из четырех предметов найди лишний, который не подходит к остальным. Нажми на него левой кнопкой мыши.</a:t>
            </a:r>
          </a:p>
        </p:txBody>
      </p:sp>
    </p:spTree>
  </p:cSld>
  <p:clrMapOvr>
    <a:masterClrMapping/>
  </p:clrMapOvr>
  <p:transition advTm="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 descr="461c58a651bd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2163" y="765175"/>
            <a:ext cx="755967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Рисунок 2" descr="461c58a651bd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0" y="3429000"/>
            <a:ext cx="3779838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43240" y="928670"/>
            <a:ext cx="250100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Верно!</a:t>
            </a: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57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Рисунок 4" descr="461c58a651bd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14625" y="2571750"/>
            <a:ext cx="3636963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1" descr="48e36140465b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2163" y="765175"/>
            <a:ext cx="755967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Рисунок 2" descr="48e36140465b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2163" y="3429000"/>
            <a:ext cx="3779837" cy="266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43174" y="1000108"/>
            <a:ext cx="413767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Правильно!</a:t>
            </a: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57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Рисунок 4" descr="48e36140465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43188" y="2714625"/>
            <a:ext cx="371475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1" descr="b40e57f37775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2163" y="765175"/>
            <a:ext cx="755967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Рисунок 2" descr="b40e57f37775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2163" y="3500438"/>
            <a:ext cx="3708400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43174" y="928670"/>
            <a:ext cx="3568349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Молодец!</a:t>
            </a: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573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Рисунок 4" descr="b40e57f3777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71750" y="2714625"/>
            <a:ext cx="3708400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1" descr="25611fdb11ea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2163" y="765175"/>
            <a:ext cx="755967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Рисунок 2" descr="25611fdb11ea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2163" y="765175"/>
            <a:ext cx="3636962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45</Words>
  <Application>Microsoft Office PowerPoint</Application>
  <PresentationFormat>Экран (4:3)</PresentationFormat>
  <Paragraphs>12</Paragraphs>
  <Slides>16</Slides>
  <Notes>0</Notes>
  <HiddenSlides>0</HiddenSlides>
  <MMClips>7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ОЕМ</dc:creator>
  <cp:lastModifiedBy>Sergey</cp:lastModifiedBy>
  <cp:revision>9</cp:revision>
  <dcterms:created xsi:type="dcterms:W3CDTF">2009-11-09T06:04:09Z</dcterms:created>
  <dcterms:modified xsi:type="dcterms:W3CDTF">2017-02-26T16:44:33Z</dcterms:modified>
</cp:coreProperties>
</file>