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</p:sldIdLst>
  <p:sldSz cx="9144000" cy="6858000" type="screen4x3"/>
  <p:notesSz cx="6858000" cy="9144000"/>
  <p:custShowLst>
    <p:custShow name="1" id="0">
      <p:sldLst/>
    </p:custShow>
    <p:custShow name="2" id="1">
      <p:sldLst/>
    </p:custShow>
    <p:custShow name="3" id="2">
      <p:sldLst/>
    </p:custShow>
    <p:custShow name="4" id="3">
      <p:sldLst/>
    </p:custShow>
    <p:custShow name="5" id="4">
      <p:sldLst/>
    </p:custShow>
    <p:custShow name="6" id="5">
      <p:sldLst/>
    </p:custShow>
    <p:custShow name="7" id="6">
      <p:sldLst/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6633"/>
    <a:srgbClr val="33CC33"/>
    <a:srgbClr val="FF3300"/>
    <a:srgbClr val="CC0000"/>
    <a:srgbClr val="FFFF66"/>
    <a:srgbClr val="99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900" autoAdjust="0"/>
    <p:restoredTop sz="94600"/>
  </p:normalViewPr>
  <p:slideViewPr>
    <p:cSldViewPr>
      <p:cViewPr varScale="1">
        <p:scale>
          <a:sx n="78" d="100"/>
          <a:sy n="78" d="100"/>
        </p:scale>
        <p:origin x="49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sah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B7488-986A-4A56-907A-4E4F2F9D01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DFF2-13ED-4C16-A060-2FF9455AE6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72C88-7F29-46C8-9B56-9466DB329D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D3064-9B69-4348-872A-E39A9D8A9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F7C1A-32F2-4373-9F4C-14A3899FC3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B8A77-5E6E-40A9-89D5-914E42C869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A8064-5C81-49FC-B7CC-BFDCBA0E1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DFAA-7E04-44EB-9F9E-791A41074E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1848B-9B11-4478-884B-FCD6688FC6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ah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C3A47-6D46-496C-AFA1-1CD288DB3A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ah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sah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01AF1-2884-4930-8A5A-334E22F8D6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EFE"/>
            </a:gs>
            <a:gs pos="50000">
              <a:srgbClr val="EBF6F7"/>
            </a:gs>
            <a:gs pos="100000">
              <a:srgbClr val="FCFEF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F63B77-A8C9-40C9-8DB3-2B7B68664D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ah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L:\&#1088;&#1072;&#1085;&#1077;&#1077;%20&#1088;&#1072;&#1079;&#1074;&#1080;&#1090;&#1080;&#1077;\&#1079;&#1074;&#1091;&#1082;&#1080;\&#1088;&#1072;&#1079;&#1085;%20&#1082;&#1085;&#1080;&#1075;&#1072;\3.wav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005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4797425"/>
            <a:ext cx="2087562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2083" name="Picture 3" descr="Sky_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208915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000108"/>
            <a:ext cx="8893175" cy="2428892"/>
          </a:xfrm>
        </p:spPr>
        <p:txBody>
          <a:bodyPr/>
          <a:lstStyle/>
          <a:p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FuturicaExtraBlack" pitchFamily="34" charset="-52"/>
              </a:rPr>
              <a:t>Разноцветная </a:t>
            </a:r>
            <a:r>
              <a:rPr lang="ru-RU" sz="8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FuturicaExtraBlack" pitchFamily="34" charset="-52"/>
              </a:rPr>
              <a:t>книга</a:t>
            </a:r>
            <a:endParaRPr lang="ru-RU" sz="8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_FuturicaExtraBlack" pitchFamily="34" charset="-52"/>
            </a:endParaRPr>
          </a:p>
        </p:txBody>
      </p:sp>
      <p:pic>
        <p:nvPicPr>
          <p:cNvPr id="302088" name="Picture 8" descr="192_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2087562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2089" name="Picture 9" descr="00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4797425"/>
            <a:ext cx="208915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2090" name="Picture 10" descr="005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4076700"/>
            <a:ext cx="2087562" cy="155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2091" name="Picture 11" descr="winter_scen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4797425"/>
            <a:ext cx="2087563" cy="161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323850" y="1571612"/>
            <a:ext cx="85693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На ней не увидишь </a:t>
            </a:r>
            <a:r>
              <a:rPr lang="ru-RU" sz="8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земли</a:t>
            </a:r>
            <a:endParaRPr lang="ru-RU" sz="8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На ней не увидишь земли.</a:t>
            </a:r>
          </a:p>
        </p:txBody>
      </p:sp>
    </p:spTree>
  </p:cSld>
  <p:clrMapOvr>
    <a:masterClrMapping/>
  </p:clrMapOvr>
  <p:transition advTm="2844">
    <p:sndAc>
      <p:stSnd>
        <p:snd r:embed="rId2" name="sound010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На ней не увидишь земли.</a:t>
            </a:r>
          </a:p>
        </p:txBody>
      </p:sp>
    </p:spTree>
  </p:cSld>
  <p:clrMapOvr>
    <a:masterClrMapping/>
  </p:clrMapOvr>
  <p:transition advTm="2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0" y="114298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Крутую волну рассекая, </a:t>
            </a:r>
            <a:r>
              <a:rPr lang="ru-RU" sz="8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проходят </a:t>
            </a:r>
            <a:r>
              <a:rPr lang="ru-RU" sz="8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по ней корабли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Крутую волну рассекая, Проходят по ней корабли.</a:t>
            </a:r>
          </a:p>
        </p:txBody>
      </p:sp>
    </p:spTree>
  </p:cSld>
  <p:clrMapOvr>
    <a:masterClrMapping/>
  </p:clrMapOvr>
  <p:transition advTm="5761">
    <p:sndAc>
      <p:stSnd>
        <p:snd r:embed="rId2" name="sound011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Крутую волну рассекая, Проходят по ней корабли.</a:t>
            </a:r>
          </a:p>
        </p:txBody>
      </p:sp>
    </p:spTree>
  </p:cSld>
  <p:clrMapOvr>
    <a:masterClrMapping/>
  </p:clrMapOvr>
  <p:transition advTm="2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0" y="1268413"/>
            <a:ext cx="91439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Дельфины мелькают, как </a:t>
            </a:r>
            <a:r>
              <a:rPr lang="ru-RU" sz="8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тени</a:t>
            </a:r>
            <a:endParaRPr lang="ru-RU" sz="8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Дельфины мелькают, как тени,</a:t>
            </a:r>
          </a:p>
        </p:txBody>
      </p:sp>
    </p:spTree>
  </p:cSld>
  <p:clrMapOvr>
    <a:masterClrMapping/>
  </p:clrMapOvr>
  <p:transition advTm="3297">
    <p:sndAc>
      <p:stSnd>
        <p:snd r:embed="rId2" name="sound012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Дельфины мелькают, как тени,</a:t>
            </a:r>
          </a:p>
        </p:txBody>
      </p:sp>
    </p:spTree>
  </p:cSld>
  <p:clrMapOvr>
    <a:masterClrMapping/>
  </p:clrMapOvr>
  <p:transition advTm="2000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214282" y="1643050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Блуждает морская </a:t>
            </a:r>
            <a:r>
              <a:rPr lang="ru-RU" sz="8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звезда</a:t>
            </a:r>
            <a:endParaRPr lang="ru-RU" sz="8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Блуждает морская звезда,</a:t>
            </a:r>
          </a:p>
        </p:txBody>
      </p:sp>
    </p:spTree>
  </p:cSld>
  <p:clrMapOvr>
    <a:masterClrMapping/>
  </p:clrMapOvr>
  <p:transition advTm="3302">
    <p:sndAc>
      <p:stSnd>
        <p:snd r:embed="rId2" name="sound013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Блуждает морская звезда,</a:t>
            </a:r>
          </a:p>
        </p:txBody>
      </p:sp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285720" y="714356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И листья подводных растений качает, как ветер, </a:t>
            </a:r>
            <a:r>
              <a:rPr lang="ru-RU" sz="8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вода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И листья подводных растений качает, как ветер, вода.</a:t>
            </a:r>
          </a:p>
        </p:txBody>
      </p:sp>
    </p:spTree>
  </p:cSld>
  <p:clrMapOvr>
    <a:masterClrMapping/>
  </p:clrMapOvr>
  <p:transition advTm="5763">
    <p:sndAc>
      <p:stSnd>
        <p:snd r:embed="rId2" name="sound014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И листья подводных растений качает, как ветер, вода.</a:t>
            </a:r>
          </a:p>
        </p:txBody>
      </p:sp>
    </p:spTree>
  </p:cSld>
  <p:clrMapOvr>
    <a:masterClrMapping/>
  </p:clrMapOvr>
  <p:transition advTm="2000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4175"/>
            <a:ext cx="9144000" cy="1143000"/>
          </a:xfrm>
        </p:spPr>
        <p:txBody>
          <a:bodyPr/>
          <a:lstStyle/>
          <a:p>
            <a:r>
              <a:rPr lang="ru-RU" sz="6000">
                <a:solidFill>
                  <a:srgbClr val="FFFF00"/>
                </a:solidFill>
                <a:latin typeface="a_FuturicaExtraBlack" pitchFamily="34" charset="-52"/>
              </a:rPr>
              <a:t>Зелёная страница</a:t>
            </a:r>
          </a:p>
        </p:txBody>
      </p:sp>
      <p:pic>
        <p:nvPicPr>
          <p:cNvPr id="304131" name="Picture 3" descr="0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3384550" cy="2428875"/>
          </a:xfrm>
          <a:prstGeom prst="rect">
            <a:avLst/>
          </a:prstGeom>
          <a:noFill/>
        </p:spPr>
      </p:pic>
      <p:pic>
        <p:nvPicPr>
          <p:cNvPr id="304132" name="Picture 4" descr="0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4221163"/>
            <a:ext cx="3457575" cy="2376487"/>
          </a:xfrm>
          <a:prstGeom prst="rect">
            <a:avLst/>
          </a:prstGeom>
          <a:noFill/>
        </p:spPr>
      </p:pic>
      <p:pic>
        <p:nvPicPr>
          <p:cNvPr id="304133" name="Picture 5" descr="115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235450"/>
            <a:ext cx="3529012" cy="2309813"/>
          </a:xfrm>
          <a:prstGeom prst="rect">
            <a:avLst/>
          </a:prstGeom>
          <a:noFill/>
        </p:spPr>
      </p:pic>
      <p:pic>
        <p:nvPicPr>
          <p:cNvPr id="304134" name="Picture 6" descr="192_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33375"/>
            <a:ext cx="3579813" cy="2341563"/>
          </a:xfrm>
          <a:prstGeom prst="rect">
            <a:avLst/>
          </a:prstGeom>
          <a:noFill/>
        </p:spPr>
      </p:pic>
      <p:pic>
        <p:nvPicPr>
          <p:cNvPr id="304135" name="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635000" y="-635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638">
    <p:wipe dir="u"/>
    <p:sndAc>
      <p:stSnd>
        <p:snd r:embed="rId3" name="sound00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FF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4135"/>
                </p:tgtEl>
              </p:cMediaNode>
            </p:audio>
          </p:childTnLst>
        </p:cTn>
      </p:par>
    </p:tnLst>
    <p:bldLst>
      <p:bldP spid="3041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95288" y="2852738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>
                <a:solidFill>
                  <a:srgbClr val="993300"/>
                </a:solidFill>
                <a:latin typeface="a_FuturicaExtraBlack" pitchFamily="34" charset="-52"/>
              </a:rPr>
              <a:t>Жёлтая  страница</a:t>
            </a:r>
          </a:p>
        </p:txBody>
      </p:sp>
      <p:pic>
        <p:nvPicPr>
          <p:cNvPr id="316419" name="Picture 3" descr="ech18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3598862" cy="2400300"/>
          </a:xfrm>
          <a:prstGeom prst="rect">
            <a:avLst/>
          </a:prstGeom>
          <a:noFill/>
        </p:spPr>
      </p:pic>
      <p:pic>
        <p:nvPicPr>
          <p:cNvPr id="316420" name="Picture 4" descr="00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04813"/>
            <a:ext cx="3451225" cy="2325687"/>
          </a:xfrm>
          <a:prstGeom prst="rect">
            <a:avLst/>
          </a:prstGeom>
          <a:noFill/>
        </p:spPr>
      </p:pic>
      <p:pic>
        <p:nvPicPr>
          <p:cNvPr id="316421" name="Picture 5" descr="00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221163"/>
            <a:ext cx="3384550" cy="2259012"/>
          </a:xfrm>
          <a:prstGeom prst="rect">
            <a:avLst/>
          </a:prstGeom>
          <a:noFill/>
        </p:spPr>
      </p:pic>
      <p:pic>
        <p:nvPicPr>
          <p:cNvPr id="316422" name="Picture 6" descr="005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4221163"/>
            <a:ext cx="3382963" cy="2293937"/>
          </a:xfrm>
          <a:prstGeom prst="rect">
            <a:avLst/>
          </a:prstGeom>
          <a:noFill/>
        </p:spPr>
      </p:pic>
      <p:sp>
        <p:nvSpPr>
          <p:cNvPr id="316423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Жёлтая страница.</a:t>
            </a:r>
          </a:p>
        </p:txBody>
      </p:sp>
    </p:spTree>
  </p:cSld>
  <p:clrMapOvr>
    <a:masterClrMapping/>
  </p:clrMapOvr>
  <p:transition advTm="2414">
    <p:wheel spokes="3"/>
    <p:sndAc>
      <p:stSnd>
        <p:snd r:embed="rId2" name="sound01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539750" y="1773238"/>
            <a:ext cx="81375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Вот жёлтая страница 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Вот жёлтая страница -.</a:t>
            </a:r>
          </a:p>
        </p:txBody>
      </p:sp>
    </p:spTree>
  </p:cSld>
  <p:clrMapOvr>
    <a:masterClrMapping/>
  </p:clrMapOvr>
  <p:transition advTm="3028">
    <p:sndAc>
      <p:stSnd>
        <p:snd r:embed="rId2" name="sound016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Вот жёлтая страница -.</a:t>
            </a: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539750" y="2214554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Пустынная страна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Пустынная страна.</a:t>
            </a:r>
          </a:p>
        </p:txBody>
      </p:sp>
    </p:spTree>
  </p:cSld>
  <p:clrMapOvr>
    <a:masterClrMapping/>
  </p:clrMapOvr>
  <p:transition advTm="2576">
    <p:sndAc>
      <p:stSnd>
        <p:snd r:embed="rId2" name="sound017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Пустынная страна.</a:t>
            </a:r>
          </a:p>
        </p:txBody>
      </p:sp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214282" y="1285860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Песок по ней кружится, </a:t>
            </a:r>
            <a:r>
              <a:rPr lang="ru-RU" sz="8000" b="1" dirty="0" smtClean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несётся как </a:t>
            </a:r>
            <a:r>
              <a:rPr lang="ru-RU" sz="8000" b="1" dirty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волна</a:t>
            </a:r>
            <a:r>
              <a:rPr lang="ru-RU" sz="8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Песок по ней кружится, Несётся, как волна.</a:t>
            </a:r>
          </a:p>
        </p:txBody>
      </p:sp>
    </p:spTree>
  </p:cSld>
  <p:clrMapOvr>
    <a:masterClrMapping/>
  </p:clrMapOvr>
  <p:transition advTm="4904">
    <p:sndAc>
      <p:stSnd>
        <p:snd r:embed="rId2" name="sound018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Песок по ней кружится, Несётся, как волна.</a:t>
            </a:r>
          </a:p>
        </p:txBody>
      </p:sp>
    </p:spTree>
  </p:cSld>
  <p:clrMapOvr>
    <a:masterClrMapping/>
  </p:clrMapOvr>
  <p:transition advTm="2000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214282" y="1142984"/>
            <a:ext cx="871543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Неведомо откуда, </a:t>
            </a:r>
            <a:r>
              <a:rPr lang="ru-RU" sz="6600" b="1" dirty="0" smtClean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неведомо </a:t>
            </a:r>
            <a:r>
              <a:rPr lang="ru-RU" sz="6600" b="1" dirty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куда </a:t>
            </a:r>
            <a:r>
              <a:rPr lang="ru-RU" sz="6600" b="1" dirty="0" smtClean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бредут </a:t>
            </a:r>
            <a:r>
              <a:rPr lang="ru-RU" sz="6600" b="1" dirty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по ней верблюды, </a:t>
            </a:r>
            <a:r>
              <a:rPr lang="ru-RU" sz="6600" b="1" dirty="0" smtClean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степные </a:t>
            </a:r>
            <a:r>
              <a:rPr lang="ru-RU" sz="6600" b="1" dirty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поезда.</a:t>
            </a:r>
            <a:endParaRPr lang="ru-RU" sz="66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Неведомо откуда, Неведомо куда Бредут по ней верблюды, Степные поезда.</a:t>
            </a:r>
          </a:p>
        </p:txBody>
      </p:sp>
    </p:spTree>
  </p:cSld>
  <p:clrMapOvr>
    <a:masterClrMapping/>
  </p:clrMapOvr>
  <p:transition advTm="8176">
    <p:sndAc>
      <p:stSnd>
        <p:snd r:embed="rId2" name="sound019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Неведомо откуда, Неведомо куда Бредут по ней верблюды, Степные поезда.</a:t>
            </a:r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395288" y="2852738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>
                <a:solidFill>
                  <a:srgbClr val="6600CC"/>
                </a:solidFill>
                <a:latin typeface="a_FuturicaExtraBlack" pitchFamily="34" charset="-52"/>
              </a:rPr>
              <a:t>Белая   страница</a:t>
            </a:r>
          </a:p>
        </p:txBody>
      </p:sp>
      <p:pic>
        <p:nvPicPr>
          <p:cNvPr id="321539" name="Picture 3" descr="berries_sn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3241675" cy="2593975"/>
          </a:xfrm>
          <a:prstGeom prst="rect">
            <a:avLst/>
          </a:prstGeom>
          <a:noFill/>
        </p:spPr>
      </p:pic>
      <p:pic>
        <p:nvPicPr>
          <p:cNvPr id="321540" name="Picture 4" descr="frost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33375"/>
            <a:ext cx="3216275" cy="2573338"/>
          </a:xfrm>
          <a:prstGeom prst="rect">
            <a:avLst/>
          </a:prstGeom>
          <a:noFill/>
        </p:spPr>
      </p:pic>
      <p:pic>
        <p:nvPicPr>
          <p:cNvPr id="321541" name="Picture 5" descr="nwe1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005263"/>
            <a:ext cx="3071812" cy="2457450"/>
          </a:xfrm>
          <a:prstGeom prst="rect">
            <a:avLst/>
          </a:prstGeom>
          <a:noFill/>
        </p:spPr>
      </p:pic>
      <p:pic>
        <p:nvPicPr>
          <p:cNvPr id="321542" name="Picture 6" descr="winter_scen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933825"/>
            <a:ext cx="3216275" cy="2573338"/>
          </a:xfrm>
          <a:prstGeom prst="rect">
            <a:avLst/>
          </a:prstGeom>
          <a:noFill/>
        </p:spPr>
      </p:pic>
      <p:sp>
        <p:nvSpPr>
          <p:cNvPr id="321543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Белая страница.</a:t>
            </a:r>
          </a:p>
        </p:txBody>
      </p:sp>
    </p:spTree>
  </p:cSld>
  <p:clrMapOvr>
    <a:masterClrMapping/>
  </p:clrMapOvr>
  <p:transition advTm="2212">
    <p:diamond/>
    <p:sndAc>
      <p:stSnd>
        <p:snd r:embed="rId2" name="sound02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755650" y="1571612"/>
            <a:ext cx="76342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Эта страница зелёного </a:t>
            </a:r>
            <a:r>
              <a:rPr lang="ru-RU" sz="80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цвета</a:t>
            </a:r>
            <a:endParaRPr lang="ru-RU" sz="8000" b="1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Эта страница зелёного цвета,</a:t>
            </a:r>
          </a:p>
        </p:txBody>
      </p:sp>
    </p:spTree>
  </p:cSld>
  <p:clrMapOvr>
    <a:masterClrMapping/>
  </p:clrMapOvr>
  <p:transition advTm="3589">
    <p:sndAc>
      <p:stSnd>
        <p:snd r:embed="rId2" name="sound005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285720" y="1714488"/>
            <a:ext cx="857255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Это – снежная </a:t>
            </a:r>
            <a:r>
              <a:rPr lang="ru-RU" sz="8000" b="1" dirty="0" smtClean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страница</a:t>
            </a:r>
            <a:endParaRPr lang="ru-RU" sz="8000" b="1" dirty="0">
              <a:solidFill>
                <a:srgbClr val="66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Это – снежная страница.</a:t>
            </a:r>
          </a:p>
        </p:txBody>
      </p:sp>
    </p:spTree>
  </p:cSld>
  <p:clrMapOvr>
    <a:masterClrMapping/>
  </p:clrMapOvr>
  <p:transition advTm="3237">
    <p:sndAc>
      <p:stSnd>
        <p:snd r:embed="rId2" name="sound021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Это – снежная страница.</a:t>
            </a:r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285720" y="857232"/>
            <a:ext cx="846299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Вот прошла по ней лисица, </a:t>
            </a:r>
            <a:r>
              <a:rPr lang="ru-RU" sz="8000" b="1" dirty="0" smtClean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заметая </a:t>
            </a:r>
            <a:r>
              <a:rPr lang="ru-RU" sz="8000" b="1" dirty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след </a:t>
            </a:r>
            <a:r>
              <a:rPr lang="ru-RU" sz="8000" b="1" dirty="0" smtClean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хвостом</a:t>
            </a:r>
            <a:endParaRPr lang="ru-RU" sz="8000" b="1" dirty="0">
              <a:solidFill>
                <a:srgbClr val="66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Вот прошла по ней лисица, Заметая след хвостом.</a:t>
            </a:r>
          </a:p>
        </p:txBody>
      </p:sp>
    </p:spTree>
  </p:cSld>
  <p:clrMapOvr>
    <a:masterClrMapping/>
  </p:clrMapOvr>
  <p:transition advTm="5111">
    <p:sndAc>
      <p:stSnd>
        <p:snd r:embed="rId2" name="sound022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Вот прошла по ней лисица, Заметая след хвостом.</a:t>
            </a:r>
          </a:p>
        </p:txBody>
      </p:sp>
    </p:spTree>
  </p:cSld>
  <p:clrMapOvr>
    <a:masterClrMapping/>
  </p:clrMapOvr>
  <p:transition advTm="2000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ext Box 2"/>
          <p:cNvSpPr txBox="1">
            <a:spLocks noChangeArrowheads="1"/>
          </p:cNvSpPr>
          <p:nvPr/>
        </p:nvSpPr>
        <p:spPr bwMode="auto">
          <a:xfrm>
            <a:off x="0" y="1214421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Тут вприпрыжку по странице </a:t>
            </a:r>
            <a:r>
              <a:rPr lang="ru-RU" sz="8000" b="1" dirty="0" smtClean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8000" b="1" dirty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ясный день гуляли </a:t>
            </a:r>
            <a:r>
              <a:rPr lang="ru-RU" sz="8000" b="1" dirty="0" smtClean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птицы</a:t>
            </a:r>
            <a:endParaRPr lang="ru-RU" sz="8000" b="1" dirty="0">
              <a:solidFill>
                <a:srgbClr val="66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Тут вприпрыжку по странице в ясный день гуляли птицы,</a:t>
            </a:r>
          </a:p>
        </p:txBody>
      </p:sp>
    </p:spTree>
  </p:cSld>
  <p:clrMapOvr>
    <a:masterClrMapping/>
  </p:clrMapOvr>
  <p:transition advTm="5976">
    <p:sndAc>
      <p:stSnd>
        <p:snd r:embed="rId2" name="sound023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Тут вприпрыжку по странице в ясный день гуляли птицы,</a:t>
            </a:r>
          </a:p>
        </p:txBody>
      </p:sp>
    </p:spTree>
  </p:cSld>
  <p:clrMapOvr>
    <a:masterClrMapping/>
  </p:clrMapOvr>
  <p:transition advTm="2000"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0" y="1571613"/>
            <a:ext cx="914399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0" b="1" dirty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Оставляя след </a:t>
            </a:r>
            <a:r>
              <a:rPr lang="ru-RU" sz="9000" b="1" dirty="0" smtClean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крестом</a:t>
            </a:r>
            <a:endParaRPr lang="ru-RU" sz="9000" b="1" dirty="0">
              <a:solidFill>
                <a:srgbClr val="66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Оставляя след крестом.</a:t>
            </a:r>
          </a:p>
        </p:txBody>
      </p:sp>
    </p:spTree>
  </p:cSld>
  <p:clrMapOvr>
    <a:masterClrMapping/>
  </p:clrMapOvr>
  <p:transition advTm="2896">
    <p:sndAc>
      <p:stSnd>
        <p:snd r:embed="rId2" name="sound024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Оставляя след крестом.</a:t>
            </a:r>
          </a:p>
        </p:txBody>
      </p:sp>
    </p:spTree>
  </p:cSld>
  <p:clrMapOvr>
    <a:masterClrMapping/>
  </p:clrMapOvr>
  <p:transition advTm="2000"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0" y="28527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>
                <a:solidFill>
                  <a:srgbClr val="FFFF00"/>
                </a:solidFill>
                <a:latin typeface="a_FuturicaExtraBlack" pitchFamily="34" charset="-52"/>
              </a:rPr>
              <a:t>Красная   страница</a:t>
            </a:r>
          </a:p>
        </p:txBody>
      </p:sp>
      <p:pic>
        <p:nvPicPr>
          <p:cNvPr id="326659" name="Picture 3" descr="Sky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04813"/>
            <a:ext cx="3221037" cy="2416175"/>
          </a:xfrm>
          <a:prstGeom prst="rect">
            <a:avLst/>
          </a:prstGeom>
          <a:noFill/>
        </p:spPr>
      </p:pic>
      <p:pic>
        <p:nvPicPr>
          <p:cNvPr id="326660" name="Picture 4" descr="Sky_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221163"/>
            <a:ext cx="3076575" cy="2308225"/>
          </a:xfrm>
          <a:prstGeom prst="rect">
            <a:avLst/>
          </a:prstGeom>
          <a:noFill/>
        </p:spPr>
      </p:pic>
      <p:pic>
        <p:nvPicPr>
          <p:cNvPr id="326661" name="Picture 5" descr="Sky_3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3168650" cy="2376488"/>
          </a:xfrm>
          <a:prstGeom prst="rect">
            <a:avLst/>
          </a:prstGeom>
          <a:noFill/>
        </p:spPr>
      </p:pic>
      <p:pic>
        <p:nvPicPr>
          <p:cNvPr id="326662" name="Picture 6" descr="Sky_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04813"/>
            <a:ext cx="3313112" cy="2484437"/>
          </a:xfrm>
          <a:prstGeom prst="rect">
            <a:avLst/>
          </a:prstGeom>
          <a:noFill/>
        </p:spPr>
      </p:pic>
      <p:sp>
        <p:nvSpPr>
          <p:cNvPr id="326663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Красная страница.</a:t>
            </a:r>
          </a:p>
        </p:txBody>
      </p:sp>
    </p:spTree>
  </p:cSld>
  <p:clrMapOvr>
    <a:masterClrMapping/>
  </p:clrMapOvr>
  <p:transition advTm="2390">
    <p:checker/>
    <p:sndAc>
      <p:stSnd>
        <p:snd r:embed="rId2" name="sound02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214282" y="1785926"/>
            <a:ext cx="864399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Эта страница к</a:t>
            </a:r>
            <a:r>
              <a:rPr lang="ru-RU" sz="8000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расного цвета</a:t>
            </a:r>
            <a:endParaRPr lang="ru-RU" sz="8000" b="1" dirty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Эта страница Красного цвета.</a:t>
            </a:r>
          </a:p>
        </p:txBody>
      </p:sp>
    </p:spTree>
  </p:cSld>
  <p:clrMapOvr>
    <a:masterClrMapping/>
  </p:clrMapOvr>
  <p:transition advTm="3553">
    <p:sndAc>
      <p:stSnd>
        <p:snd r:embed="rId2" name="sound026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Эта страница зелёного цвета,</a:t>
            </a:r>
          </a:p>
        </p:txBody>
      </p:sp>
    </p:spTree>
  </p:cSld>
  <p:clrMapOvr>
    <a:masterClrMapping/>
  </p:clrMapOvr>
  <p:transition advTm="2000">
    <p:pull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Эта страница Красного цвета.</a:t>
            </a:r>
          </a:p>
        </p:txBody>
      </p:sp>
    </p:spTree>
  </p:cSld>
  <p:clrMapOvr>
    <a:masterClrMapping/>
  </p:clrMapOvr>
  <p:transition advTm="2000">
    <p:push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214282" y="1785926"/>
            <a:ext cx="864399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Красное </a:t>
            </a:r>
            <a:r>
              <a:rPr lang="ru-RU" sz="8000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солнце, </a:t>
            </a:r>
            <a:r>
              <a:rPr lang="ru-RU" sz="80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8000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расное лето</a:t>
            </a:r>
            <a:endParaRPr lang="ru-RU" sz="8000" b="1" dirty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Красное солнце. Красное лето.</a:t>
            </a:r>
          </a:p>
        </p:txBody>
      </p:sp>
    </p:spTree>
  </p:cSld>
  <p:clrMapOvr>
    <a:masterClrMapping/>
  </p:clrMapOvr>
  <p:transition advTm="3976">
    <p:sndAc>
      <p:stSnd>
        <p:snd r:embed="rId2" name="sound027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Красное солнце. Красное лето.</a:t>
            </a:r>
          </a:p>
        </p:txBody>
      </p:sp>
    </p:spTree>
  </p:cSld>
  <p:clrMapOvr>
    <a:masterClrMapping/>
  </p:clrMapOvr>
  <p:transition advTm="2000">
    <p:spli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Красная площадь     </a:t>
            </a:r>
            <a:r>
              <a:rPr lang="ru-RU" sz="8000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флаги полощет</a:t>
            </a:r>
            <a:endParaRPr lang="ru-RU" sz="8000" b="1" dirty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Красная площадь Флаги полощет.</a:t>
            </a:r>
          </a:p>
        </p:txBody>
      </p:sp>
    </p:spTree>
  </p:cSld>
  <p:clrMapOvr>
    <a:masterClrMapping/>
  </p:clrMapOvr>
  <p:transition advTm="3888">
    <p:sndAc>
      <p:stSnd>
        <p:snd r:embed="rId2" name="sound028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Красная площадь Флаги полощет.</a:t>
            </a:r>
          </a:p>
        </p:txBody>
      </p:sp>
    </p:spTree>
  </p:cSld>
  <p:clrMapOvr>
    <a:masterClrMapping/>
  </p:clrMapOvr>
  <p:transition advTm="2000"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81375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Что же на свете </a:t>
            </a:r>
            <a:r>
              <a:rPr lang="ru-RU" sz="8000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Лучше </a:t>
            </a:r>
            <a:r>
              <a:rPr lang="ru-RU" sz="80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и краше? Разве что дети Весёлые наши!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Что же на свете Лучше и краше? Разве что дети Весёлые наши!</a:t>
            </a:r>
          </a:p>
        </p:txBody>
      </p:sp>
    </p:spTree>
  </p:cSld>
  <p:clrMapOvr>
    <a:masterClrMapping/>
  </p:clrMapOvr>
  <p:transition advTm="7110">
    <p:sndAc>
      <p:stSnd>
        <p:snd r:embed="rId2" name="sound029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Что же на свете Лучше и краше? Разве что дети Весёлые наши!</a:t>
            </a:r>
          </a:p>
        </p:txBody>
      </p:sp>
    </p:spTree>
  </p:cSld>
  <p:clrMapOvr>
    <a:masterClrMapping/>
  </p:clrMapOvr>
  <p:transition advTm="2000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0" y="28527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>
                <a:solidFill>
                  <a:srgbClr val="FFFF00"/>
                </a:solidFill>
                <a:latin typeface="a_FuturicaExtraBlack" pitchFamily="34" charset="-52"/>
              </a:rPr>
              <a:t>Чёрная  страница</a:t>
            </a:r>
          </a:p>
        </p:txBody>
      </p:sp>
      <p:pic>
        <p:nvPicPr>
          <p:cNvPr id="331779" name="Picture 3" descr="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3363913" cy="2473325"/>
          </a:xfrm>
          <a:prstGeom prst="rect">
            <a:avLst/>
          </a:prstGeom>
          <a:noFill/>
        </p:spPr>
      </p:pic>
      <p:pic>
        <p:nvPicPr>
          <p:cNvPr id="331780" name="Picture 4" descr="005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3529013" cy="2352675"/>
          </a:xfrm>
          <a:prstGeom prst="rect">
            <a:avLst/>
          </a:prstGeom>
          <a:noFill/>
        </p:spPr>
      </p:pic>
      <p:pic>
        <p:nvPicPr>
          <p:cNvPr id="331781" name="Picture 5" descr="0_6953_a40241cc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33375"/>
            <a:ext cx="3462338" cy="2597150"/>
          </a:xfrm>
          <a:prstGeom prst="rect">
            <a:avLst/>
          </a:prstGeom>
          <a:noFill/>
        </p:spPr>
      </p:pic>
      <p:pic>
        <p:nvPicPr>
          <p:cNvPr id="331782" name="Picture 6" descr="n_foto0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550" y="4184650"/>
            <a:ext cx="3227388" cy="2419350"/>
          </a:xfrm>
          <a:prstGeom prst="rect">
            <a:avLst/>
          </a:prstGeom>
          <a:noFill/>
        </p:spPr>
      </p:pic>
      <p:sp>
        <p:nvSpPr>
          <p:cNvPr id="331783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Чёрная страница.</a:t>
            </a:r>
          </a:p>
        </p:txBody>
      </p:sp>
    </p:spTree>
  </p:cSld>
  <p:clrMapOvr>
    <a:masterClrMapping/>
  </p:clrMapOvr>
  <p:transition advTm="2402">
    <p:split orient="vert" dir="in"/>
    <p:sndAc>
      <p:stSnd>
        <p:snd r:embed="rId2" name="sound03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2"/>
          <p:cNvSpPr txBox="1">
            <a:spLocks noChangeArrowheads="1"/>
          </p:cNvSpPr>
          <p:nvPr/>
        </p:nvSpPr>
        <p:spPr bwMode="auto">
          <a:xfrm>
            <a:off x="0" y="1643051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latin typeface="Calibri" pitchFamily="34" charset="0"/>
                <a:cs typeface="Calibri" pitchFamily="34" charset="0"/>
              </a:rPr>
              <a:t>Пред вами – </a:t>
            </a:r>
            <a:r>
              <a:rPr lang="ru-RU" sz="8000" b="1" dirty="0" smtClean="0">
                <a:latin typeface="Calibri" pitchFamily="34" charset="0"/>
                <a:cs typeface="Calibri" pitchFamily="34" charset="0"/>
              </a:rPr>
              <a:t>страница </a:t>
            </a:r>
            <a:r>
              <a:rPr lang="ru-RU" sz="8000" b="1" dirty="0">
                <a:latin typeface="Calibri" pitchFamily="34" charset="0"/>
                <a:cs typeface="Calibri" pitchFamily="34" charset="0"/>
              </a:rPr>
              <a:t>ночная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Пред вами – Страница ночная.</a:t>
            </a:r>
          </a:p>
        </p:txBody>
      </p:sp>
    </p:spTree>
  </p:cSld>
  <p:clrMapOvr>
    <a:masterClrMapping/>
  </p:clrMapOvr>
  <p:transition advTm="3473">
    <p:sndAc>
      <p:stSnd>
        <p:snd r:embed="rId2" name="sound031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Пред вами – Страница ночная.</a:t>
            </a: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250825" y="1285860"/>
            <a:ext cx="86423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Значит, на ней постоянное </a:t>
            </a:r>
            <a:r>
              <a:rPr lang="ru-RU" sz="80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лето</a:t>
            </a:r>
            <a:endParaRPr lang="ru-RU" sz="8000" b="1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Значит, на ней постоянное лето.</a:t>
            </a:r>
          </a:p>
        </p:txBody>
      </p:sp>
    </p:spTree>
  </p:cSld>
  <p:clrMapOvr>
    <a:masterClrMapping/>
  </p:clrMapOvr>
  <p:transition advTm="3987">
    <p:sndAc>
      <p:stSnd>
        <p:snd r:embed="rId2" name="sound006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latin typeface="Calibri" pitchFamily="34" charset="0"/>
                <a:cs typeface="Calibri" pitchFamily="34" charset="0"/>
              </a:rPr>
              <a:t>Столица окутана тьмой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Столица окутана тьмой.</a:t>
            </a:r>
          </a:p>
        </p:txBody>
      </p:sp>
    </p:spTree>
  </p:cSld>
  <p:clrMapOvr>
    <a:masterClrMapping/>
  </p:clrMapOvr>
  <p:transition advTm="3228">
    <p:sndAc>
      <p:stSnd>
        <p:snd r:embed="rId2" name="sound032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Столица окутана тьмой.</a:t>
            </a:r>
          </a:p>
        </p:txBody>
      </p:sp>
    </p:spTree>
  </p:cSld>
  <p:clrMapOvr>
    <a:masterClrMapping/>
  </p:clrMapOvr>
  <p:transition advTm="2000">
    <p:whee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latin typeface="Calibri" pitchFamily="34" charset="0"/>
                <a:cs typeface="Calibri" pitchFamily="34" charset="0"/>
              </a:rPr>
              <a:t>Уходят на отдых трамваи, </a:t>
            </a:r>
            <a:r>
              <a:rPr lang="ru-RU" sz="8000" b="1" dirty="0" smtClean="0">
                <a:latin typeface="Calibri" pitchFamily="34" charset="0"/>
                <a:cs typeface="Calibri" pitchFamily="34" charset="0"/>
              </a:rPr>
              <a:t>троллейбусы </a:t>
            </a:r>
            <a:r>
              <a:rPr lang="ru-RU" sz="8000" b="1" dirty="0">
                <a:latin typeface="Calibri" pitchFamily="34" charset="0"/>
                <a:cs typeface="Calibri" pitchFamily="34" charset="0"/>
              </a:rPr>
              <a:t>мчатся домой.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Уходят на отдых трамваи, Троллейбусы мчатся домой.</a:t>
            </a:r>
          </a:p>
        </p:txBody>
      </p:sp>
    </p:spTree>
  </p:cSld>
  <p:clrMapOvr>
    <a:masterClrMapping/>
  </p:clrMapOvr>
  <p:transition advTm="5755">
    <p:sndAc>
      <p:stSnd>
        <p:snd r:embed="rId2" name="sound033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Уходят на отдых трамваи, Троллейбусы мчатся домой.</a:t>
            </a:r>
          </a:p>
        </p:txBody>
      </p:sp>
    </p:spTree>
  </p:cSld>
  <p:clrMapOvr>
    <a:masterClrMapping/>
  </p:clrMapOvr>
  <p:transition advTm="2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Значит, на ней постоянное лето.</a:t>
            </a:r>
          </a:p>
        </p:txBody>
      </p:sp>
    </p:spTree>
  </p:cSld>
  <p:clrMapOvr>
    <a:masterClrMapping/>
  </p:clrMapOvr>
  <p:transition advTm="2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395288" y="2852738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Синяя страница</a:t>
            </a:r>
          </a:p>
        </p:txBody>
      </p:sp>
      <p:pic>
        <p:nvPicPr>
          <p:cNvPr id="309251" name="Picture 3" descr="southern_sting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3216275" cy="2232025"/>
          </a:xfrm>
          <a:prstGeom prst="rect">
            <a:avLst/>
          </a:prstGeom>
          <a:noFill/>
        </p:spPr>
      </p:pic>
      <p:pic>
        <p:nvPicPr>
          <p:cNvPr id="309252" name="Picture 4" descr="00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04813"/>
            <a:ext cx="3357562" cy="2236787"/>
          </a:xfrm>
          <a:prstGeom prst="rect">
            <a:avLst/>
          </a:prstGeom>
          <a:noFill/>
        </p:spPr>
      </p:pic>
      <p:pic>
        <p:nvPicPr>
          <p:cNvPr id="309253" name="Picture 5" descr="01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076700"/>
            <a:ext cx="3167063" cy="2349500"/>
          </a:xfrm>
          <a:prstGeom prst="rect">
            <a:avLst/>
          </a:prstGeom>
          <a:noFill/>
        </p:spPr>
      </p:pic>
      <p:pic>
        <p:nvPicPr>
          <p:cNvPr id="309254" name="Picture 6" descr="01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4102100"/>
            <a:ext cx="3459163" cy="2276475"/>
          </a:xfrm>
          <a:prstGeom prst="rect">
            <a:avLst/>
          </a:prstGeom>
          <a:noFill/>
        </p:spPr>
      </p:pic>
      <p:sp>
        <p:nvSpPr>
          <p:cNvPr id="309255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Синяя страница.</a:t>
            </a: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539750" y="1773238"/>
            <a:ext cx="81375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А эта страница – </a:t>
            </a:r>
            <a:r>
              <a:rPr lang="ru-RU" sz="8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морская</a:t>
            </a:r>
            <a:endParaRPr lang="ru-RU" sz="8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А эта страница – морская,</a:t>
            </a:r>
          </a:p>
        </p:txBody>
      </p:sp>
    </p:spTree>
  </p:cSld>
  <p:clrMapOvr>
    <a:masterClrMapping/>
  </p:clrMapOvr>
  <p:transition advTm="3620">
    <p:sndAc>
      <p:stSnd>
        <p:snd r:embed="rId2" name="sound009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А эта страница – морская,</a:t>
            </a: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ветная книга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книга</Template>
  <TotalTime>88</TotalTime>
  <Words>494</Words>
  <Application>Microsoft Office PowerPoint</Application>
  <PresentationFormat>Экран (4:3)</PresentationFormat>
  <Paragraphs>81</Paragraphs>
  <Slides>53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  <vt:variant>
        <vt:lpstr>Произвольные показы</vt:lpstr>
      </vt:variant>
      <vt:variant>
        <vt:i4>7</vt:i4>
      </vt:variant>
    </vt:vector>
  </HeadingPairs>
  <TitlesOfParts>
    <vt:vector size="64" baseType="lpstr">
      <vt:lpstr>a_FuturicaExtraBlack</vt:lpstr>
      <vt:lpstr>Arial</vt:lpstr>
      <vt:lpstr>Calibri</vt:lpstr>
      <vt:lpstr>Цветная книга</vt:lpstr>
      <vt:lpstr>Разноцветная книга</vt:lpstr>
      <vt:lpstr>Зелёная страница</vt:lpstr>
      <vt:lpstr>Эта страница зелёного цвета,</vt:lpstr>
      <vt:lpstr>Эта страница зелёного цвета,</vt:lpstr>
      <vt:lpstr>Значит, на ней постоянное лето.</vt:lpstr>
      <vt:lpstr>Значит, на ней постоянное лето.</vt:lpstr>
      <vt:lpstr>Синяя страница.</vt:lpstr>
      <vt:lpstr>А эта страница – морская,</vt:lpstr>
      <vt:lpstr>А эта страница – морская,</vt:lpstr>
      <vt:lpstr>На ней не увидишь земли.</vt:lpstr>
      <vt:lpstr>На ней не увидишь земли.</vt:lpstr>
      <vt:lpstr>Крутую волну рассекая, Проходят по ней корабли.</vt:lpstr>
      <vt:lpstr>Крутую волну рассекая, Проходят по ней корабли.</vt:lpstr>
      <vt:lpstr>Дельфины мелькают, как тени,</vt:lpstr>
      <vt:lpstr>Дельфины мелькают, как тени,</vt:lpstr>
      <vt:lpstr>Блуждает морская звезда,</vt:lpstr>
      <vt:lpstr>Блуждает морская звезда,</vt:lpstr>
      <vt:lpstr>И листья подводных растений качает, как ветер, вода.</vt:lpstr>
      <vt:lpstr>И листья подводных растений качает, как ветер, вода.</vt:lpstr>
      <vt:lpstr>Жёлтая страница.</vt:lpstr>
      <vt:lpstr>Вот жёлтая страница -.</vt:lpstr>
      <vt:lpstr>Вот жёлтая страница -.</vt:lpstr>
      <vt:lpstr>Пустынная страна.</vt:lpstr>
      <vt:lpstr>Пустынная страна.</vt:lpstr>
      <vt:lpstr>Песок по ней кружится, Несётся, как волна.</vt:lpstr>
      <vt:lpstr>Песок по ней кружится, Несётся, как волна.</vt:lpstr>
      <vt:lpstr>Неведомо откуда, Неведомо куда Бредут по ней верблюды, Степные поезда.</vt:lpstr>
      <vt:lpstr>Неведомо откуда, Неведомо куда Бредут по ней верблюды, Степные поезда.</vt:lpstr>
      <vt:lpstr>Белая страница.</vt:lpstr>
      <vt:lpstr>Это – снежная страница.</vt:lpstr>
      <vt:lpstr>Это – снежная страница.</vt:lpstr>
      <vt:lpstr>Вот прошла по ней лисица, Заметая след хвостом.</vt:lpstr>
      <vt:lpstr>Вот прошла по ней лисица, Заметая след хвостом.</vt:lpstr>
      <vt:lpstr>Тут вприпрыжку по странице в ясный день гуляли птицы,</vt:lpstr>
      <vt:lpstr>Тут вприпрыжку по странице в ясный день гуляли птицы,</vt:lpstr>
      <vt:lpstr>Оставляя след крестом.</vt:lpstr>
      <vt:lpstr>Оставляя след крестом.</vt:lpstr>
      <vt:lpstr>Красная страница.</vt:lpstr>
      <vt:lpstr>Эта страница Красного цвета.</vt:lpstr>
      <vt:lpstr>Эта страница Красного цвета.</vt:lpstr>
      <vt:lpstr>Красное солнце. Красное лето.</vt:lpstr>
      <vt:lpstr>Красное солнце. Красное лето.</vt:lpstr>
      <vt:lpstr>Красная площадь Флаги полощет.</vt:lpstr>
      <vt:lpstr>Красная площадь Флаги полощет.</vt:lpstr>
      <vt:lpstr>Что же на свете Лучше и краше? Разве что дети Весёлые наши!</vt:lpstr>
      <vt:lpstr>Что же на свете Лучше и краше? Разве что дети Весёлые наши!</vt:lpstr>
      <vt:lpstr>Чёрная страница.</vt:lpstr>
      <vt:lpstr>Пред вами – Страница ночная.</vt:lpstr>
      <vt:lpstr>Пред вами – Страница ночная.</vt:lpstr>
      <vt:lpstr>Столица окутана тьмой.</vt:lpstr>
      <vt:lpstr>Столица окутана тьмой.</vt:lpstr>
      <vt:lpstr>Уходят на отдых трамваи, Троллейбусы мчатся домой.</vt:lpstr>
      <vt:lpstr>Уходят на отдых трамваи, Троллейбусы мчатся домой.</vt:lpstr>
      <vt:lpstr>1</vt:lpstr>
      <vt:lpstr>2</vt:lpstr>
      <vt:lpstr>3</vt:lpstr>
      <vt:lpstr>4</vt:lpstr>
      <vt:lpstr>5</vt:lpstr>
      <vt:lpstr>6</vt:lpstr>
      <vt:lpstr>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Разноцветная книга</dc:title>
  <dc:creator>Родик</dc:creator>
  <cp:lastModifiedBy>Sergey</cp:lastModifiedBy>
  <cp:revision>11</cp:revision>
  <dcterms:created xsi:type="dcterms:W3CDTF">2013-05-02T13:29:57Z</dcterms:created>
  <dcterms:modified xsi:type="dcterms:W3CDTF">2017-02-26T16:47:29Z</dcterms:modified>
</cp:coreProperties>
</file>