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53" autoAdjust="0"/>
    <p:restoredTop sz="86441" autoAdjust="0"/>
  </p:normalViewPr>
  <p:slideViewPr>
    <p:cSldViewPr>
      <p:cViewPr varScale="1">
        <p:scale>
          <a:sx n="82" d="100"/>
          <a:sy n="82" d="100"/>
        </p:scale>
        <p:origin x="853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04" y="8464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0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FD60B-27E9-4AE7-8234-7FE8000FB8C7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F1455-F0F9-46B8-8D86-833DF227F4B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004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656FF-86C5-4F55-A18F-894C389A95AA}" type="datetimeFigureOut">
              <a:rPr lang="ru-RU" smtClean="0"/>
              <a:pPr/>
              <a:t>27.02.2017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03895-0672-4B29-AE21-CD2721AD36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05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2/27/2017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angle"/>
          </a:sp3d>
        </p:spPr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НАРОДЫ РОССИИ</a:t>
            </a:r>
            <a:endParaRPr lang="ru-RU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4" name="Содержимое 3" descr="party1(0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3000" y="1143000"/>
            <a:ext cx="7010400" cy="5486400"/>
          </a:xfrm>
          <a:ln w="57150">
            <a:solidFill>
              <a:srgbClr val="FF0000"/>
            </a:solidFill>
            <a:beve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400" dirty="0" smtClean="0"/>
              <a:t>Россия является многонациональным государством, что отражено также в ее конституции. На её территории проживает более 180 народов, в число которых входят не только коренные малые и автохтонные народы страны. В 2010 году русские составляли 77,71 % населения — 111,0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из 142,9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чел, представители других национальностей и лица не указавшие национальности составляли чуть более 22,2 % населения — 31,8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чел.. В 2002 году численность русских составляла около 115,9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из 145,2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жителей — 79,83 %, численность других национальностей и лиц не указавших национальности составляла около 29,3 </a:t>
            </a:r>
            <a:r>
              <a:rPr lang="ru-RU" sz="1400" dirty="0" err="1" smtClean="0"/>
              <a:t>млн</a:t>
            </a:r>
            <a:r>
              <a:rPr lang="ru-RU" sz="1400" dirty="0" smtClean="0"/>
              <a:t> чел. — 20,2 %.</a:t>
            </a:r>
            <a:endParaRPr lang="ru-RU" sz="1400" dirty="0"/>
          </a:p>
        </p:txBody>
      </p:sp>
      <p:pic>
        <p:nvPicPr>
          <p:cNvPr id="3" name="Рисунок 2" descr="russia_ethnic94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" y="1524000"/>
            <a:ext cx="8610600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Русские</a:t>
            </a:r>
            <a:endParaRPr lang="ru-RU" sz="4000" dirty="0"/>
          </a:p>
        </p:txBody>
      </p:sp>
      <p:pic>
        <p:nvPicPr>
          <p:cNvPr id="5" name="Содержимое 4" descr="rus2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29000" y="228601"/>
            <a:ext cx="5562600" cy="464819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Русские — восточнославянский этнос, самый многочисленный коренной народ России (по данным Всероссийской переписи 2010 года составляет более 80 % населения[2]), самый многочисленный народ Европы. Есть также крупные диаспоры на Украине, в Казахстане, США, Белоруссии и других государствах. Всего в мире насчитывается около 133 миллионов русских. В основном исповедуют православие, также существенна доля людей, не относящих себя ни к какой религии. Национальный язык — русский.</a:t>
            </a:r>
            <a:endParaRPr lang="ru-RU" dirty="0"/>
          </a:p>
        </p:txBody>
      </p:sp>
      <p:pic>
        <p:nvPicPr>
          <p:cNvPr id="5122" name="Picture 2" descr="C:\Users\Пользователь\Desktop\картинки\tmpEwYa4N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876800"/>
            <a:ext cx="198120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Якуты</a:t>
            </a:r>
            <a:endParaRPr lang="ru-RU" sz="4000" dirty="0"/>
          </a:p>
        </p:txBody>
      </p:sp>
      <p:pic>
        <p:nvPicPr>
          <p:cNvPr id="5" name="Содержимое 4" descr="dsc_6615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67200" y="304800"/>
            <a:ext cx="4571999" cy="48006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Якуты (среди местного населения распространено произношение — якуты?, самоназвание — якут. </a:t>
            </a:r>
            <a:r>
              <a:rPr lang="ru-RU" dirty="0" err="1" smtClean="0"/>
              <a:t>саха</a:t>
            </a:r>
            <a:r>
              <a:rPr lang="ru-RU" dirty="0" smtClean="0"/>
              <a:t>?; якут. </a:t>
            </a:r>
            <a:r>
              <a:rPr lang="ru-RU" dirty="0" err="1" smtClean="0"/>
              <a:t>сахалар</a:t>
            </a:r>
            <a:r>
              <a:rPr lang="ru-RU" dirty="0" smtClean="0"/>
              <a:t>) — тюркский народ, коренное население Якутии. Якутский язык принадлежит к тюркской группе языков. Много </a:t>
            </a:r>
            <a:r>
              <a:rPr lang="ru-RU" dirty="0" err="1" smtClean="0"/>
              <a:t>монголизмов</a:t>
            </a:r>
            <a:r>
              <a:rPr lang="ru-RU" dirty="0" smtClean="0"/>
              <a:t> (примерно 30 % слов монгольского происхождения), также имеется около 10 % слов неизвестного происхождения, в более позднее время присоединились русизмы. Около 94 % якутов генетически относятся к </a:t>
            </a:r>
            <a:r>
              <a:rPr lang="ru-RU" dirty="0" err="1" smtClean="0"/>
              <a:t>гаплогруппе</a:t>
            </a:r>
            <a:r>
              <a:rPr lang="ru-RU" dirty="0" smtClean="0"/>
              <a:t> N1c1[6][7]. Общий предок всех якутских N1c1 жил 1300 лет назад.</a:t>
            </a:r>
          </a:p>
          <a:p>
            <a:endParaRPr lang="ru-RU" dirty="0" smtClean="0"/>
          </a:p>
          <a:p>
            <a:r>
              <a:rPr lang="ru-RU" dirty="0" smtClean="0"/>
              <a:t>По результатам Всероссийской переписи населения 2010 года в России проживало 478,1 тыс. якутов, главным образом, в Якутии (466,5 тыс.), а также в Иркутской, Магаданской областях, Хабаровском и Красноярском краях. Якуты являются наиболее многочисленным (49,9 % населения) народом в Якутии (второй по численности — русские — (37,8 %).</a:t>
            </a:r>
            <a:endParaRPr lang="ru-RU" dirty="0"/>
          </a:p>
        </p:txBody>
      </p:sp>
      <p:pic>
        <p:nvPicPr>
          <p:cNvPr id="4098" name="Picture 2" descr="C:\Users\Пользователь\Desktop\картинки\tmpEwYa4N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724400"/>
            <a:ext cx="19812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Чеченцы</a:t>
            </a:r>
            <a:endParaRPr lang="ru-RU" sz="4000" dirty="0"/>
          </a:p>
        </p:txBody>
      </p:sp>
      <p:pic>
        <p:nvPicPr>
          <p:cNvPr id="5" name="Содержимое 4" descr="1340273254_mansur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8200" y="273050"/>
            <a:ext cx="3742614" cy="3765549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Чеченцы (</a:t>
            </a:r>
            <a:r>
              <a:rPr lang="ru-RU" dirty="0" err="1" smtClean="0"/>
              <a:t>самоназв</a:t>
            </a:r>
            <a:r>
              <a:rPr lang="ru-RU" dirty="0" smtClean="0"/>
              <a:t>. </a:t>
            </a:r>
            <a:r>
              <a:rPr lang="ru-RU" dirty="0" err="1" smtClean="0"/>
              <a:t>но?хчий</a:t>
            </a:r>
            <a:r>
              <a:rPr lang="ru-RU" dirty="0" smtClean="0"/>
              <a:t>) — северокавказский народ, проживающий на Северном Кавказе, основное население Чечни. Исторически также проживают в Хасавюртовском, Новолакском, </a:t>
            </a:r>
            <a:r>
              <a:rPr lang="ru-RU" dirty="0" err="1" smtClean="0"/>
              <a:t>Казбековском</a:t>
            </a:r>
            <a:r>
              <a:rPr lang="ru-RU" dirty="0" smtClean="0"/>
              <a:t>, </a:t>
            </a:r>
            <a:r>
              <a:rPr lang="ru-RU" dirty="0" err="1" smtClean="0"/>
              <a:t>Бабаюртовском</a:t>
            </a:r>
            <a:r>
              <a:rPr lang="ru-RU" dirty="0" smtClean="0"/>
              <a:t>, </a:t>
            </a:r>
            <a:r>
              <a:rPr lang="ru-RU" dirty="0" err="1" smtClean="0"/>
              <a:t>Кизилюртовском</a:t>
            </a:r>
            <a:r>
              <a:rPr lang="ru-RU" dirty="0" smtClean="0"/>
              <a:t>, </a:t>
            </a:r>
            <a:r>
              <a:rPr lang="ru-RU" dirty="0" err="1" smtClean="0"/>
              <a:t>Кизлярском</a:t>
            </a:r>
            <a:r>
              <a:rPr lang="ru-RU" dirty="0" smtClean="0"/>
              <a:t> районах Дагестана[18], Сунженском и Малгобекском районах, Ингушетии[19], </a:t>
            </a:r>
            <a:r>
              <a:rPr lang="ru-RU" dirty="0" err="1" smtClean="0"/>
              <a:t>Ахметском</a:t>
            </a:r>
            <a:r>
              <a:rPr lang="ru-RU" dirty="0" smtClean="0"/>
              <a:t> районе Грузии[20]. Общая численность чеченцев во всём мире — 1 550 000[21].</a:t>
            </a:r>
            <a:endParaRPr lang="ru-RU" dirty="0"/>
          </a:p>
        </p:txBody>
      </p:sp>
      <p:pic>
        <p:nvPicPr>
          <p:cNvPr id="2050" name="Picture 2" descr="C:\Users\Пользователь\Desktop\картинки\tmpEwYa4N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00600" y="4114800"/>
            <a:ext cx="2895600" cy="2514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Казахи</a:t>
            </a:r>
            <a:endParaRPr lang="ru-RU" sz="4000" dirty="0"/>
          </a:p>
        </p:txBody>
      </p:sp>
      <p:pic>
        <p:nvPicPr>
          <p:cNvPr id="5" name="Содержимое 4" descr="1267514367_72fbe3d7f8b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876800" y="273050"/>
            <a:ext cx="3352800" cy="605155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err="1" smtClean="0"/>
              <a:t>Каза?хи</a:t>
            </a:r>
            <a:r>
              <a:rPr lang="ru-RU" dirty="0" smtClean="0"/>
              <a:t> (</a:t>
            </a:r>
            <a:r>
              <a:rPr lang="ru-RU" dirty="0" err="1" smtClean="0"/>
              <a:t>каз</a:t>
            </a:r>
            <a:r>
              <a:rPr lang="ru-RU" dirty="0" smtClean="0"/>
              <a:t>. ?</a:t>
            </a:r>
            <a:r>
              <a:rPr lang="ru-RU" dirty="0" err="1" smtClean="0"/>
              <a:t>аза?тар</a:t>
            </a:r>
            <a:r>
              <a:rPr lang="ru-RU" dirty="0" smtClean="0"/>
              <a:t> /</a:t>
            </a:r>
            <a:r>
              <a:rPr lang="ru-RU" dirty="0" err="1" smtClean="0"/>
              <a:t>q?z?qt?r</a:t>
            </a:r>
            <a:r>
              <a:rPr lang="ru-RU" dirty="0" smtClean="0"/>
              <a:t>/; ед. ?аза? /</a:t>
            </a:r>
            <a:r>
              <a:rPr lang="ru-RU" dirty="0" err="1" smtClean="0"/>
              <a:t>q?z?q</a:t>
            </a:r>
            <a:r>
              <a:rPr lang="ru-RU" dirty="0" smtClean="0"/>
              <a:t>/) — тюркский народ, основное население Казахстана. Казахи также издавна проживают в смежных с Казахстаном районах Китая, России, Узбекистана, Туркмении и на западе Монголии. Исторически состояли из трёх крупных </a:t>
            </a:r>
            <a:r>
              <a:rPr lang="ru-RU" dirty="0" err="1" smtClean="0"/>
              <a:t>объединений-жузов</a:t>
            </a:r>
            <a:r>
              <a:rPr lang="ru-RU" dirty="0" smtClean="0"/>
              <a:t>: Старшего </a:t>
            </a:r>
            <a:r>
              <a:rPr lang="ru-RU" dirty="0" err="1" smtClean="0"/>
              <a:t>жуза</a:t>
            </a:r>
            <a:r>
              <a:rPr lang="ru-RU" dirty="0" smtClean="0"/>
              <a:t>, Среднего </a:t>
            </a:r>
            <a:r>
              <a:rPr lang="ru-RU" dirty="0" err="1" smtClean="0"/>
              <a:t>жуза</a:t>
            </a:r>
            <a:r>
              <a:rPr lang="ru-RU" dirty="0" smtClean="0"/>
              <a:t> и Младшего </a:t>
            </a:r>
            <a:r>
              <a:rPr lang="ru-RU" dirty="0" err="1" smtClean="0"/>
              <a:t>жуза</a:t>
            </a:r>
            <a:r>
              <a:rPr lang="ru-RU" dirty="0" smtClean="0"/>
              <a:t>, сформировавшихся после распада Казахского ханства.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17550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Татары</a:t>
            </a:r>
            <a:endParaRPr lang="ru-RU" sz="4000" dirty="0"/>
          </a:p>
        </p:txBody>
      </p:sp>
      <p:pic>
        <p:nvPicPr>
          <p:cNvPr id="7" name="Содержимое 6" descr="surgpu_mnogonatsionalnoe_studenchestvo_yugry_1.04C0C05F1F3642F2A49DFB73F2E2CE5B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2400" y="152400"/>
            <a:ext cx="4876800" cy="335280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47800"/>
            <a:ext cx="3008313" cy="4691063"/>
          </a:xfrm>
        </p:spPr>
        <p:txBody>
          <a:bodyPr/>
          <a:lstStyle/>
          <a:p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81000" y="914401"/>
            <a:ext cx="35052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/>
              <a:t>Тата?ры</a:t>
            </a:r>
            <a:r>
              <a:rPr lang="ru-RU" sz="1400" dirty="0" smtClean="0"/>
              <a:t> (самоназвание — тат. татар, </a:t>
            </a:r>
            <a:r>
              <a:rPr lang="ru-RU" sz="1400" dirty="0" err="1" smtClean="0"/>
              <a:t>tatar</a:t>
            </a:r>
            <a:r>
              <a:rPr lang="ru-RU" sz="1400" dirty="0" smtClean="0"/>
              <a:t>, мн. ч. </a:t>
            </a:r>
            <a:r>
              <a:rPr lang="ru-RU" sz="1400" dirty="0" err="1" smtClean="0"/>
              <a:t>татарлар</a:t>
            </a:r>
            <a:r>
              <a:rPr lang="ru-RU" sz="1400" dirty="0" smtClean="0"/>
              <a:t>, </a:t>
            </a:r>
            <a:r>
              <a:rPr lang="ru-RU" sz="1400" dirty="0" err="1" smtClean="0"/>
              <a:t>tatarlar</a:t>
            </a:r>
            <a:r>
              <a:rPr lang="ru-RU" sz="1400" dirty="0" smtClean="0"/>
              <a:t>) — </a:t>
            </a:r>
            <a:r>
              <a:rPr lang="ru-RU" sz="1400" dirty="0" err="1" smtClean="0"/>
              <a:t>тюркоязычный</a:t>
            </a:r>
            <a:r>
              <a:rPr lang="ru-RU" sz="1400" dirty="0" smtClean="0"/>
              <a:t> народ, живущий в центральных областях европейской части России, в Поволжье, </a:t>
            </a:r>
            <a:r>
              <a:rPr lang="ru-RU" sz="1400" dirty="0" err="1" smtClean="0"/>
              <a:t>Приуралье</a:t>
            </a:r>
            <a:r>
              <a:rPr lang="ru-RU" sz="1400" dirty="0" smtClean="0"/>
              <a:t>, в Сибири, Казахстане, Средней Азии, СУАР и на Дальнем Востоке.</a:t>
            </a:r>
          </a:p>
          <a:p>
            <a:endParaRPr lang="ru-RU" sz="1400" dirty="0" smtClean="0"/>
          </a:p>
          <a:p>
            <a:r>
              <a:rPr lang="ru-RU" sz="1400" dirty="0" smtClean="0"/>
              <a:t>Численность в России составляет 5310,6 тыс. человек (перепись населения 2010 года) — 3,72% населения России[20]. Являются вторым по численности народом в Российской Федерации после русских. Делятся на три основные </a:t>
            </a:r>
            <a:r>
              <a:rPr lang="ru-RU" sz="1400" dirty="0" err="1" smtClean="0"/>
              <a:t>этнотерриториальные</a:t>
            </a:r>
            <a:r>
              <a:rPr lang="ru-RU" sz="1400" dirty="0" smtClean="0"/>
              <a:t> группы: татары волго-уральские, сибирские и астраханские (иногда выделяют польско-литовских татар). Татары составляют более половины населения Республики Татарстан (53,15 % по переписи 2010 год).</a:t>
            </a:r>
          </a:p>
          <a:p>
            <a:endParaRPr lang="ru-RU" sz="1400" dirty="0" smtClean="0"/>
          </a:p>
          <a:p>
            <a:r>
              <a:rPr lang="ru-RU" sz="1400" dirty="0" smtClean="0"/>
              <a:t>Татарский язык относится к кыпчакской подгруппе тюркской группы алтайской семьи языков и делится на три диалекта: западный (</a:t>
            </a:r>
            <a:r>
              <a:rPr lang="ru-RU" sz="1400" dirty="0" err="1" smtClean="0"/>
              <a:t>мишарский</a:t>
            </a:r>
            <a:r>
              <a:rPr lang="ru-RU" sz="1400" dirty="0" smtClean="0"/>
              <a:t>), казанский (средний) диалект и восточный (сибирско-татарский).</a:t>
            </a:r>
            <a:endParaRPr lang="ru-RU" sz="1400" dirty="0"/>
          </a:p>
        </p:txBody>
      </p:sp>
      <p:pic>
        <p:nvPicPr>
          <p:cNvPr id="1027" name="Picture 3" descr="C:\Users\Пользователь\Desktop\картинки\tmpEwYa4N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3581400"/>
            <a:ext cx="2971800" cy="32766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936_83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52400"/>
            <a:ext cx="7848600" cy="6477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602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Georgia</vt:lpstr>
      <vt:lpstr>Office Theme</vt:lpstr>
      <vt:lpstr>НАРОДЫ РОССИИ</vt:lpstr>
      <vt:lpstr>Россия является многонациональным государством, что отражено также в ее конституции. На её территории проживает более 180 народов, в число которых входят не только коренные малые и автохтонные народы страны. В 2010 году русские составляли 77,71 % населения — 111,0 млн из 142,9 млн чел, представители других национальностей и лица не указавшие национальности составляли чуть более 22,2 % населения — 31,8 млн чел.. В 2002 году численность русских составляла около 115,9 млн из 145,2 млн жителей — 79,83 %, численность других национальностей и лиц не указавших национальности составляла около 29,3 млн чел. — 20,2 %.</vt:lpstr>
      <vt:lpstr>Русские</vt:lpstr>
      <vt:lpstr>Якуты</vt:lpstr>
      <vt:lpstr>Чеченцы</vt:lpstr>
      <vt:lpstr>Казахи</vt:lpstr>
      <vt:lpstr>Татары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НАРОДЫ РОССИИ</dc:title>
  <dc:creator>Пользователь</dc:creator>
  <cp:lastModifiedBy>Sergey</cp:lastModifiedBy>
  <cp:revision>28</cp:revision>
  <dcterms:created xsi:type="dcterms:W3CDTF">2013-09-08T11:11:00Z</dcterms:created>
  <dcterms:modified xsi:type="dcterms:W3CDTF">2017-02-26T16:31:43Z</dcterms:modified>
</cp:coreProperties>
</file>