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 varScale="1">
        <p:scale>
          <a:sx n="77" d="100"/>
          <a:sy n="77" d="100"/>
        </p:scale>
        <p:origin x="641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3A07-5EC0-4D0C-BF49-57FD0533A3AF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4C561-839A-435E-8EA0-D22555A6E1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2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8C12-B979-4558-B8AE-649CA088AED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C7621-F3FC-4B35-AC7F-20C73547F7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3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7FED-803A-4E3B-A3D2-CC41AF16356A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41A7-0390-46D3-BED8-3FE44AC37D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4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F156-ADCB-42E7-B4BF-33006E6CCDC9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B0EC8-C595-400F-BC05-58748BDE27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7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C332-EF7A-4A6D-9C09-A30BA55A42B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5634-0D16-4CCD-9777-9A1F9BBE1D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7760-873B-4E0E-A426-082E5A96C96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621ED-1256-48C6-8076-3C43DB24A7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2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B97D-59BB-4569-A9A0-E246E90733B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4F98C-D9FF-48C2-9583-7A6DBBB2FB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5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1EF3-F8C0-49DB-B91D-042274E7664E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640F2-477D-47AB-9449-97577F48CC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4F8D-4759-47A0-84BF-9CED22C5EA7B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D0303-E38B-4480-83D0-954DD48011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2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766B-044E-484B-91E8-8A0B9D4040EC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8399-3B4D-4E17-8429-19078143C9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9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C6CC-8EF9-415C-9F37-6C736026E2A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B9160-BFE7-4678-A359-27300B0BAB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BC935-276D-4E84-9E20-30291C4FBD53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A6B571-5E18-4042-8585-6D5792B37E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MAMA\&#1052;&#1091;&#1079;&#1099;&#1082;&#1072;%20&#1084;&#1072;&#1084;&#1099;\&#1044;&#1077;&#1090;&#1089;&#1082;.%20&#1087;&#1077;&#1089;&#1077;&#1085;&#1082;&#1080;\57%20GOROD%20DETSTV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Arial Black" panose="020B0A04020102020204" pitchFamily="34" charset="0"/>
              </a:rPr>
              <a:t>УЧИМСЯ МЫСЛИТЬ ЛОГИЧЕСКИ</a:t>
            </a:r>
            <a:endParaRPr lang="ru-RU" sz="4000" b="1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900" y="4724400"/>
            <a:ext cx="3671888" cy="1609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детей 4 – 7 лет</a:t>
            </a:r>
          </a:p>
        </p:txBody>
      </p:sp>
      <p:pic>
        <p:nvPicPr>
          <p:cNvPr id="4" name="57 GOROD DETST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В рамке из нижнего ряда выбери недостающий предмет для верхнего ряда. Почему ты выбрал этот предмет?</a:t>
            </a:r>
          </a:p>
        </p:txBody>
      </p:sp>
      <p:pic>
        <p:nvPicPr>
          <p:cNvPr id="11267" name="Содержимое 5" descr="Image10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1785938"/>
            <a:ext cx="3648075" cy="1714500"/>
          </a:xfrm>
        </p:spPr>
      </p:pic>
      <p:pic>
        <p:nvPicPr>
          <p:cNvPr id="11268" name="Рисунок 6" descr="Копия (2) Image10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35750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7" descr="Копия Image10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3929063"/>
            <a:ext cx="42386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fn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257175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utterfn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5000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Рассмотри картинки. Подумай, что было сначала, а что потом.</a:t>
            </a:r>
          </a:p>
        </p:txBody>
      </p:sp>
      <p:pic>
        <p:nvPicPr>
          <p:cNvPr id="12291" name="Содержимое 3" descr="Image12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38" y="1571625"/>
            <a:ext cx="5929312" cy="4549775"/>
          </a:xfrm>
        </p:spPr>
      </p:pic>
      <p:pic>
        <p:nvPicPr>
          <p:cNvPr id="6" name="Рисунок 5" descr="alf6 (32)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071938"/>
            <a:ext cx="434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alf6 (33)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1643063"/>
            <a:ext cx="441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alf6 (34)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4071938"/>
            <a:ext cx="434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alf6 (35)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1643063"/>
            <a:ext cx="4794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Рисунок18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518477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У каждого из этих предметов есть смысловая пара, кроме одного. Что это за предмет?</a:t>
            </a:r>
          </a:p>
        </p:txBody>
      </p:sp>
      <p:pic>
        <p:nvPicPr>
          <p:cNvPr id="5" name="Рисунок 4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357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Рассмотри картинки. Скажи, что было сначала, что потом.</a:t>
            </a:r>
          </a:p>
        </p:txBody>
      </p:sp>
      <p:pic>
        <p:nvPicPr>
          <p:cNvPr id="14339" name="Содержимое 3" descr="Image16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313" y="1714500"/>
            <a:ext cx="4286250" cy="43799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38" y="5643563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3500438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75" y="3429000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5643563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00500" y="3500438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5643563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11" name="Рисунок 10" descr="big_smiles_3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7148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 descr="Рисунок19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57753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Найди любимую рыбку Маши, если ты знаешь, 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что она не длинная, без горошин, не грустная, у неё закрыт рот и у неё не три полоски.</a:t>
            </a:r>
          </a:p>
        </p:txBody>
      </p:sp>
      <p:pic>
        <p:nvPicPr>
          <p:cNvPr id="15364" name="Рисунок 4" descr="tani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714625"/>
            <a:ext cx="16891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928938"/>
            <a:ext cx="6000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Рисунок144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4992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Рассмотри пирамидку.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Какой вид сверху ей соответствует?</a:t>
            </a:r>
          </a:p>
        </p:txBody>
      </p:sp>
      <p:pic>
        <p:nvPicPr>
          <p:cNvPr id="6" name="Рисунок 5" descr="5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643063"/>
            <a:ext cx="81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Рисунок133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590800"/>
            <a:ext cx="777557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Маша и Даша лепили из снега фигурки. Одна из них – снежные пирожки, а другая – звёздочки.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 Что лепила Маша, если Даша лепила не пирожки?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2492375"/>
            <a:ext cx="93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C00000"/>
                </a:solidFill>
                <a:latin typeface="Calibri" panose="020F0502020204030204" pitchFamily="34" charset="0"/>
              </a:rPr>
              <a:t>Даша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87450" y="2708275"/>
            <a:ext cx="99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C00000"/>
                </a:solidFill>
                <a:latin typeface="Calibri" panose="020F0502020204030204" pitchFamily="34" charset="0"/>
              </a:rPr>
              <a:t>Маша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Бабушка связала внукам 6 носочков. 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Сколько внуков у бабушки?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835150" y="3933825"/>
            <a:ext cx="548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Calibri" panose="020F0502020204030204" pitchFamily="34" charset="0"/>
              </a:rPr>
              <a:t>Два друга шли до школы 10 минут. </a:t>
            </a:r>
          </a:p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Calibri" panose="020F0502020204030204" pitchFamily="34" charset="0"/>
              </a:rPr>
              <a:t>Сколько минут шёл каждый из друзей?</a:t>
            </a:r>
          </a:p>
        </p:txBody>
      </p:sp>
      <p:pic>
        <p:nvPicPr>
          <p:cNvPr id="18436" name="Рисунок 5" descr="Рисунок155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453548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7" descr="Рисунок166.jpg"/>
          <p:cNvPicPr>
            <a:picLocks noChangeAspect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38989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Шерсть у кота Васьки темнее , чем у Мурзика, но светлее, чем у Пушка.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Какой кот самый светлый? Какой кот самый тёмный?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60" name="Рисунок 3" descr="Копия Image22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3071813"/>
            <a:ext cx="6096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4563" y="2714625"/>
            <a:ext cx="10906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Васька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3143250"/>
            <a:ext cx="1220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Мурзик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88" y="2714625"/>
            <a:ext cx="10779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Пушок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Какой фигуры не хватает?</a:t>
            </a:r>
          </a:p>
        </p:txBody>
      </p:sp>
      <p:pic>
        <p:nvPicPr>
          <p:cNvPr id="20483" name="Содержимое 3" descr="Копия Image23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88" y="1428750"/>
            <a:ext cx="2071687" cy="2103438"/>
          </a:xfrm>
        </p:spPr>
      </p:pic>
      <p:pic>
        <p:nvPicPr>
          <p:cNvPr id="20484" name="Рисунок 4" descr="Копия Копия Image23.bmp"/>
          <p:cNvPicPr>
            <a:picLocks noChangeAspect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20288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 descr="Копия Копия Копия Image23.bmp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3929063"/>
            <a:ext cx="2143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 descr="Копия Копия Копия Копия Image23.bmp"/>
          <p:cNvPicPr>
            <a:picLocks noChangeAspect="1"/>
          </p:cNvPicPr>
          <p:nvPr/>
        </p:nvPicPr>
        <p:blipFill>
          <a:blip r:embed="rId5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929063"/>
            <a:ext cx="21796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Копия Image23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214563"/>
            <a:ext cx="571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Копия Копия Копия Image23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5500688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Копия Копия Image23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2786063"/>
            <a:ext cx="5254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Копия Копия Копия Копия Image23.bmp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413" y="5500688"/>
            <a:ext cx="627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исунок11.jpg"/>
          <p:cNvPicPr>
            <a:picLocks noChangeAspect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62103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Найди два одинаковых зонтика</a:t>
            </a:r>
          </a:p>
        </p:txBody>
      </p:sp>
      <p:pic>
        <p:nvPicPr>
          <p:cNvPr id="6" name="Рисунок 5" descr="40593475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437063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0593475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На одном берегу – утята, на другом – цыплята. </a:t>
            </a:r>
            <a:br>
              <a:rPr lang="ru-RU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Кто быстрее доплывёт до острова?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38" y="5572125"/>
            <a:ext cx="5508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Утята. Цыплята плавать не умеют.</a:t>
            </a:r>
          </a:p>
        </p:txBody>
      </p:sp>
      <p:pic>
        <p:nvPicPr>
          <p:cNvPr id="6" name="Рисунок 5" descr="36_15_36[1]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5214938"/>
            <a:ext cx="7889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74390478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5286375"/>
            <a:ext cx="8683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7" descr="Рисунок199.jpg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2514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Рисунок12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408737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Найди в каждом ряду два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одинаковых предмета</a:t>
            </a:r>
          </a:p>
        </p:txBody>
      </p:sp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85737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butterg8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9288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357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g8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357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6529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utterg8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Как ты думаешь, какой признак объединяет предметы в каждой группе?</a:t>
            </a:r>
          </a:p>
        </p:txBody>
      </p:sp>
      <p:pic>
        <p:nvPicPr>
          <p:cNvPr id="5" name="Рисунок 4" descr="15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286000"/>
            <a:ext cx="7858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slad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2214563"/>
            <a:ext cx="809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kras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357688"/>
            <a:ext cx="809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erev06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143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 descr="Рисунок13.jpg"/>
          <p:cNvPicPr>
            <a:picLocks noChangeAspect="1"/>
          </p:cNvPicPr>
          <p:nvPr/>
        </p:nvPicPr>
        <p:blipFill>
          <a:blip r:embed="rId6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1857375"/>
            <a:ext cx="532923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 descr="Рисунок14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072187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Найди у каждого кораблика деталь, отличающую его от других</a:t>
            </a:r>
          </a:p>
        </p:txBody>
      </p:sp>
      <p:pic>
        <p:nvPicPr>
          <p:cNvPr id="5" name="Рисунок 4" descr="butterf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3143250"/>
            <a:ext cx="600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92893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5003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414337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36433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Назови каждую группу предметов одним словом</a:t>
            </a:r>
          </a:p>
        </p:txBody>
      </p:sp>
      <p:pic>
        <p:nvPicPr>
          <p:cNvPr id="7171" name="Рисунок 6" descr="dis160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8413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 descr="Рисунок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48958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dis1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9382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6" descr="butterf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2857500"/>
            <a:ext cx="685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7" descr="an1_zajkapljas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4643438"/>
            <a:ext cx="701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9" descr="obuv5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928688"/>
            <a:ext cx="881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2" descr="birds_13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500438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3" descr="odeg1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9" descr="Рисунок16.jpg"/>
          <p:cNvPicPr>
            <a:picLocks noChangeAspect="1"/>
          </p:cNvPicPr>
          <p:nvPr/>
        </p:nvPicPr>
        <p:blipFill>
          <a:blip r:embed="rId8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43497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Найди 10 различий</a:t>
            </a:r>
          </a:p>
        </p:txBody>
      </p:sp>
      <p:pic>
        <p:nvPicPr>
          <p:cNvPr id="9219" name="Содержимое 3" descr="Image8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938" y="1857375"/>
            <a:ext cx="7389812" cy="3860800"/>
          </a:xfrm>
        </p:spPr>
      </p:pic>
      <p:pic>
        <p:nvPicPr>
          <p:cNvPr id="6" name="Рисунок 5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2286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207168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28575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7863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2148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357187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85737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5005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407193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butterf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51435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Назови в каждом ряду предмет, который не подходит к остальным. Объясни, почему он лишний.</a:t>
            </a:r>
          </a:p>
        </p:txBody>
      </p:sp>
      <p:pic>
        <p:nvPicPr>
          <p:cNvPr id="10243" name="Рисунок 3" descr="Рисунок17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4006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231</Words>
  <Application>Microsoft Office PowerPoint</Application>
  <PresentationFormat>Экран (4:3)</PresentationFormat>
  <Paragraphs>35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Тема Office</vt:lpstr>
      <vt:lpstr>УЧИМСЯ МЫСЛИТЬ ЛОГИЧЕСКИ</vt:lpstr>
      <vt:lpstr>Найди два одинаковых зонтика</vt:lpstr>
      <vt:lpstr>Найди в каждом ряду два  одинаковых предмета</vt:lpstr>
      <vt:lpstr>Как ты думаешь, какой признак объединяет предметы в каждой группе?</vt:lpstr>
      <vt:lpstr>Найди у каждого кораблика деталь, отличающую его от других</vt:lpstr>
      <vt:lpstr>Назови каждую группу предметов одним словом</vt:lpstr>
      <vt:lpstr>Презентация PowerPoint</vt:lpstr>
      <vt:lpstr>Найди 10 различий</vt:lpstr>
      <vt:lpstr>Назови в каждом ряду предмет, который не подходит к остальным. Объясни, почему он лишний.</vt:lpstr>
      <vt:lpstr>В рамке из нижнего ряда выбери недостающий предмет для верхнего ряда. Почему ты выбрал этот предмет?</vt:lpstr>
      <vt:lpstr>Рассмотри картинки. Подумай, что было сначала, а что потом.</vt:lpstr>
      <vt:lpstr>У каждого из этих предметов есть смысловая пара, кроме одного. Что это за предмет?</vt:lpstr>
      <vt:lpstr>Рассмотри картинки. Скажи, что было сначала, что потом.</vt:lpstr>
      <vt:lpstr>Найди любимую рыбку Маши, если ты знаешь,  что она не длинная, без горошин, не грустная, у неё закрыт рот и у неё не три полоски.</vt:lpstr>
      <vt:lpstr>Рассмотри пирамидку.  Какой вид сверху ей соответствует?</vt:lpstr>
      <vt:lpstr>Маша и Даша лепили из снега фигурки. Одна из них – снежные пирожки, а другая – звёздочки.  Что лепила Маша, если Даша лепила не пирожки?</vt:lpstr>
      <vt:lpstr>Бабушка связала внукам 6 носочков.  Сколько внуков у бабушки?</vt:lpstr>
      <vt:lpstr>Шерсть у кота Васьки темнее , чем у Мурзика, но светлее, чем у Пушка.  Какой кот самый светлый? Какой кот самый тёмный?</vt:lpstr>
      <vt:lpstr>Какой фигуры не хватает?</vt:lpstr>
      <vt:lpstr>На одном берегу – утята, на другом – цыплята.  Кто быстрее доплывёт до острова?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МЫСЛИТЬ ЛОГИЧЕСКИ</dc:title>
  <dc:creator>Admin</dc:creator>
  <cp:lastModifiedBy>Sergey</cp:lastModifiedBy>
  <cp:revision>32</cp:revision>
  <dcterms:created xsi:type="dcterms:W3CDTF">2010-03-22T14:10:05Z</dcterms:created>
  <dcterms:modified xsi:type="dcterms:W3CDTF">2017-02-26T16:26:14Z</dcterms:modified>
</cp:coreProperties>
</file>